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1.xml" ContentType="application/vnd.openxmlformats-officedocument.themeOverr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70"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792" autoAdjust="0"/>
  </p:normalViewPr>
  <p:slideViewPr>
    <p:cSldViewPr snapToGrid="0">
      <p:cViewPr varScale="1">
        <p:scale>
          <a:sx n="60" d="100"/>
          <a:sy n="60" d="100"/>
        </p:scale>
        <p:origin x="908" y="4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dgm:fillClrLst>
    <dgm:linClrLst meth="repeat">
      <a:schemeClr val="lt1">
        <a:alpha val="0"/>
      </a:schemeClr>
    </dgm:linClrLst>
    <dgm:effectClrLst/>
    <dgm:txLinClrLst/>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E23FFC84-93CF-41E0-B16F-3FA85F0147A5}"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US"/>
        </a:p>
      </dgm:t>
    </dgm:pt>
    <dgm:pt modelId="{5A14460E-56AD-4E3D-99CE-9D4B860B641E}">
      <dgm:prSet/>
      <dgm:spPr/>
      <dgm:t>
        <a:bodyPr/>
        <a:lstStyle/>
        <a:p>
          <a:r>
            <a:rPr lang="en-US" b="1" i="0" dirty="0"/>
            <a:t>Data Collection and Preprocessing</a:t>
          </a:r>
          <a:endParaRPr lang="en-US" dirty="0"/>
        </a:p>
      </dgm:t>
    </dgm:pt>
    <dgm:pt modelId="{54F7D297-F1C6-461D-B100-8444E4EEE346}" type="parTrans" cxnId="{22E7238D-BFCB-48FD-8A13-78124A146BB9}">
      <dgm:prSet/>
      <dgm:spPr/>
      <dgm:t>
        <a:bodyPr/>
        <a:lstStyle/>
        <a:p>
          <a:endParaRPr lang="en-US"/>
        </a:p>
      </dgm:t>
    </dgm:pt>
    <dgm:pt modelId="{8C47F633-F6DA-454D-BE96-01E595B008D8}" type="sibTrans" cxnId="{22E7238D-BFCB-48FD-8A13-78124A146BB9}">
      <dgm:prSet/>
      <dgm:spPr/>
      <dgm:t>
        <a:bodyPr/>
        <a:lstStyle/>
        <a:p>
          <a:endParaRPr lang="en-US"/>
        </a:p>
      </dgm:t>
    </dgm:pt>
    <dgm:pt modelId="{1F6F3418-EC2F-4603-B67A-E482BF62D31E}">
      <dgm:prSet/>
      <dgm:spPr/>
      <dgm:t>
        <a:bodyPr/>
        <a:lstStyle/>
        <a:p>
          <a:r>
            <a:rPr lang="en-US" b="0" i="0"/>
            <a:t>Collection of facial images and preprocessing steps to enhance quality and consistency.</a:t>
          </a:r>
          <a:endParaRPr lang="en-US"/>
        </a:p>
      </dgm:t>
    </dgm:pt>
    <dgm:pt modelId="{0DBCBFBD-D7B9-4C66-9891-4AE373DC8700}" type="parTrans" cxnId="{AB9272B5-F459-4FEC-B0C0-3A5237C3A1B9}">
      <dgm:prSet/>
      <dgm:spPr/>
      <dgm:t>
        <a:bodyPr/>
        <a:lstStyle/>
        <a:p>
          <a:endParaRPr lang="en-US"/>
        </a:p>
      </dgm:t>
    </dgm:pt>
    <dgm:pt modelId="{8F3B5194-258B-4A55-941E-DFAB4AFE6862}" type="sibTrans" cxnId="{AB9272B5-F459-4FEC-B0C0-3A5237C3A1B9}">
      <dgm:prSet/>
      <dgm:spPr/>
      <dgm:t>
        <a:bodyPr/>
        <a:lstStyle/>
        <a:p>
          <a:endParaRPr lang="en-US"/>
        </a:p>
      </dgm:t>
    </dgm:pt>
    <dgm:pt modelId="{D1B42A74-DF15-4D39-8CF3-8F01FC2AB90D}">
      <dgm:prSet/>
      <dgm:spPr/>
      <dgm:t>
        <a:bodyPr/>
        <a:lstStyle/>
        <a:p>
          <a:r>
            <a:rPr lang="en-US" b="1" i="0"/>
            <a:t>Feature Extraction</a:t>
          </a:r>
          <a:endParaRPr lang="en-US"/>
        </a:p>
      </dgm:t>
    </dgm:pt>
    <dgm:pt modelId="{AC664443-58C4-49EB-9220-C3787D5741DB}" type="parTrans" cxnId="{48196C14-FCD9-4086-AF22-E60EE13BCE53}">
      <dgm:prSet/>
      <dgm:spPr/>
      <dgm:t>
        <a:bodyPr/>
        <a:lstStyle/>
        <a:p>
          <a:endParaRPr lang="en-US"/>
        </a:p>
      </dgm:t>
    </dgm:pt>
    <dgm:pt modelId="{49219C33-2151-4890-8BC3-1C861929A1D5}" type="sibTrans" cxnId="{48196C14-FCD9-4086-AF22-E60EE13BCE53}">
      <dgm:prSet/>
      <dgm:spPr/>
      <dgm:t>
        <a:bodyPr/>
        <a:lstStyle/>
        <a:p>
          <a:endParaRPr lang="en-US"/>
        </a:p>
      </dgm:t>
    </dgm:pt>
    <dgm:pt modelId="{A07B7134-2958-4E93-A0C4-C8A85AB4A23F}">
      <dgm:prSet/>
      <dgm:spPr/>
      <dgm:t>
        <a:bodyPr/>
        <a:lstStyle/>
        <a:p>
          <a:r>
            <a:rPr lang="en-US" b="0" i="0"/>
            <a:t>Extraction of facial features such as eyes, nose, and mouth from images.</a:t>
          </a:r>
          <a:endParaRPr lang="en-US"/>
        </a:p>
      </dgm:t>
    </dgm:pt>
    <dgm:pt modelId="{11EFED5B-950E-4F41-ABE6-0F55480ED4BA}" type="parTrans" cxnId="{954C626B-ADA0-4202-8845-717791F098F9}">
      <dgm:prSet/>
      <dgm:spPr/>
      <dgm:t>
        <a:bodyPr/>
        <a:lstStyle/>
        <a:p>
          <a:endParaRPr lang="en-US"/>
        </a:p>
      </dgm:t>
    </dgm:pt>
    <dgm:pt modelId="{D47577C9-08D9-480C-8BB9-99EF2B802F53}" type="sibTrans" cxnId="{954C626B-ADA0-4202-8845-717791F098F9}">
      <dgm:prSet/>
      <dgm:spPr/>
      <dgm:t>
        <a:bodyPr/>
        <a:lstStyle/>
        <a:p>
          <a:endParaRPr lang="en-US"/>
        </a:p>
      </dgm:t>
    </dgm:pt>
    <dgm:pt modelId="{F7F64E32-0CEE-4AF8-839F-94468272A04A}">
      <dgm:prSet/>
      <dgm:spPr/>
      <dgm:t>
        <a:bodyPr/>
        <a:lstStyle/>
        <a:p>
          <a:r>
            <a:rPr lang="en-US" b="0" i="0"/>
            <a:t>Conversion of features into numerical vectors for processing.</a:t>
          </a:r>
          <a:endParaRPr lang="en-US"/>
        </a:p>
      </dgm:t>
    </dgm:pt>
    <dgm:pt modelId="{656AD3F1-CFF4-45A0-9305-1D0934F0737C}" type="parTrans" cxnId="{B5963707-F45E-4CBC-97C6-2A56F229A70F}">
      <dgm:prSet/>
      <dgm:spPr/>
      <dgm:t>
        <a:bodyPr/>
        <a:lstStyle/>
        <a:p>
          <a:endParaRPr lang="en-US"/>
        </a:p>
      </dgm:t>
    </dgm:pt>
    <dgm:pt modelId="{E7AF952A-3B73-4969-A80A-7F3B011E1B2C}" type="sibTrans" cxnId="{B5963707-F45E-4CBC-97C6-2A56F229A70F}">
      <dgm:prSet/>
      <dgm:spPr/>
      <dgm:t>
        <a:bodyPr/>
        <a:lstStyle/>
        <a:p>
          <a:endParaRPr lang="en-US"/>
        </a:p>
      </dgm:t>
    </dgm:pt>
    <dgm:pt modelId="{F959D429-9556-4940-94DD-20C0B96739B7}">
      <dgm:prSet/>
      <dgm:spPr/>
      <dgm:t>
        <a:bodyPr/>
        <a:lstStyle/>
        <a:p>
          <a:r>
            <a:rPr lang="en-US" b="1" i="0"/>
            <a:t>Training the k-NN Classifier</a:t>
          </a:r>
          <a:endParaRPr lang="en-US"/>
        </a:p>
      </dgm:t>
    </dgm:pt>
    <dgm:pt modelId="{2FF2D7A2-8FE4-4E9E-BD2E-4675F59838F5}" type="parTrans" cxnId="{B9DCF5AC-CFD3-4241-8E94-D4C21810DF21}">
      <dgm:prSet/>
      <dgm:spPr/>
      <dgm:t>
        <a:bodyPr/>
        <a:lstStyle/>
        <a:p>
          <a:endParaRPr lang="en-US"/>
        </a:p>
      </dgm:t>
    </dgm:pt>
    <dgm:pt modelId="{FBF34F0E-924E-40F0-9418-5B624050D01E}" type="sibTrans" cxnId="{B9DCF5AC-CFD3-4241-8E94-D4C21810DF21}">
      <dgm:prSet/>
      <dgm:spPr/>
      <dgm:t>
        <a:bodyPr/>
        <a:lstStyle/>
        <a:p>
          <a:endParaRPr lang="en-US"/>
        </a:p>
      </dgm:t>
    </dgm:pt>
    <dgm:pt modelId="{203403BA-1F32-4E9A-B82D-AE135CBE52AF}">
      <dgm:prSet/>
      <dgm:spPr/>
      <dgm:t>
        <a:bodyPr/>
        <a:lstStyle/>
        <a:p>
          <a:r>
            <a:rPr lang="en-US" b="0" i="0"/>
            <a:t>The process of training the k-NN algorithm using a labeled dataset of facial feature vectors.</a:t>
          </a:r>
          <a:endParaRPr lang="en-US"/>
        </a:p>
      </dgm:t>
    </dgm:pt>
    <dgm:pt modelId="{95D5BDE2-B996-49E2-9E5C-68D533EF938D}" type="parTrans" cxnId="{BC52EE81-6CCB-4DD4-9F83-BAD41CC5AFE7}">
      <dgm:prSet/>
      <dgm:spPr/>
      <dgm:t>
        <a:bodyPr/>
        <a:lstStyle/>
        <a:p>
          <a:endParaRPr lang="en-US"/>
        </a:p>
      </dgm:t>
    </dgm:pt>
    <dgm:pt modelId="{F4ED043C-8A95-4951-8EFE-65F18CE3DFDF}" type="sibTrans" cxnId="{BC52EE81-6CCB-4DD4-9F83-BAD41CC5AFE7}">
      <dgm:prSet/>
      <dgm:spPr/>
      <dgm:t>
        <a:bodyPr/>
        <a:lstStyle/>
        <a:p>
          <a:endParaRPr lang="en-US"/>
        </a:p>
      </dgm:t>
    </dgm:pt>
    <dgm:pt modelId="{39C53904-7AE6-4AB8-902A-8D447998532C}">
      <dgm:prSet/>
      <dgm:spPr/>
      <dgm:t>
        <a:bodyPr/>
        <a:lstStyle/>
        <a:p>
          <a:r>
            <a:rPr lang="en-US" b="0" i="0"/>
            <a:t>Learning to classify new facial images by comparing them to nearest neighbors in the feature space.</a:t>
          </a:r>
          <a:endParaRPr lang="en-US"/>
        </a:p>
      </dgm:t>
    </dgm:pt>
    <dgm:pt modelId="{0E718ED6-52D0-44DD-B482-70A0EC1410DB}" type="parTrans" cxnId="{07882A65-FE43-400E-9924-ED9FBB50E440}">
      <dgm:prSet/>
      <dgm:spPr/>
      <dgm:t>
        <a:bodyPr/>
        <a:lstStyle/>
        <a:p>
          <a:endParaRPr lang="en-US"/>
        </a:p>
      </dgm:t>
    </dgm:pt>
    <dgm:pt modelId="{C3602E56-2725-4744-940F-F4BC43C1B1CC}" type="sibTrans" cxnId="{07882A65-FE43-400E-9924-ED9FBB50E440}">
      <dgm:prSet/>
      <dgm:spPr/>
      <dgm:t>
        <a:bodyPr/>
        <a:lstStyle/>
        <a:p>
          <a:endParaRPr lang="en-US"/>
        </a:p>
      </dgm:t>
    </dgm:pt>
    <dgm:pt modelId="{2963B417-3C42-41BE-8EDF-1F5D19B4EED2}">
      <dgm:prSet/>
      <dgm:spPr/>
      <dgm:t>
        <a:bodyPr/>
        <a:lstStyle/>
        <a:p>
          <a:r>
            <a:rPr lang="en-US" b="1" i="0"/>
            <a:t>KNN Algorithm</a:t>
          </a:r>
          <a:endParaRPr lang="en-US"/>
        </a:p>
      </dgm:t>
    </dgm:pt>
    <dgm:pt modelId="{423255F6-E538-4835-AD68-F9F59DF965A5}" type="parTrans" cxnId="{3C44C063-3B05-4C39-8CE0-E36A3AC27EE4}">
      <dgm:prSet/>
      <dgm:spPr/>
      <dgm:t>
        <a:bodyPr/>
        <a:lstStyle/>
        <a:p>
          <a:endParaRPr lang="en-US"/>
        </a:p>
      </dgm:t>
    </dgm:pt>
    <dgm:pt modelId="{E376417F-4771-44AC-9CB4-FACE50C1D73C}" type="sibTrans" cxnId="{3C44C063-3B05-4C39-8CE0-E36A3AC27EE4}">
      <dgm:prSet/>
      <dgm:spPr/>
      <dgm:t>
        <a:bodyPr/>
        <a:lstStyle/>
        <a:p>
          <a:endParaRPr lang="en-US"/>
        </a:p>
      </dgm:t>
    </dgm:pt>
    <dgm:pt modelId="{1C1EFACB-D3EB-44D0-934A-6242DBD3724E}">
      <dgm:prSet/>
      <dgm:spPr/>
      <dgm:t>
        <a:bodyPr/>
        <a:lstStyle/>
        <a:p>
          <a:r>
            <a:rPr lang="en-US" b="0" i="0"/>
            <a:t>Overview of the k-nearest Neighbors (k-NN) algorithm and its role in facial recognition.</a:t>
          </a:r>
          <a:endParaRPr lang="en-US"/>
        </a:p>
      </dgm:t>
    </dgm:pt>
    <dgm:pt modelId="{C8563A28-E2DE-43C9-84ED-0F676680AA69}" type="parTrans" cxnId="{7275AD2B-7049-49C4-8532-617D1B168422}">
      <dgm:prSet/>
      <dgm:spPr/>
      <dgm:t>
        <a:bodyPr/>
        <a:lstStyle/>
        <a:p>
          <a:endParaRPr lang="en-US"/>
        </a:p>
      </dgm:t>
    </dgm:pt>
    <dgm:pt modelId="{5EAAF9D0-6DEF-4A92-B080-DF2AA1759448}" type="sibTrans" cxnId="{7275AD2B-7049-49C4-8532-617D1B168422}">
      <dgm:prSet/>
      <dgm:spPr/>
      <dgm:t>
        <a:bodyPr/>
        <a:lstStyle/>
        <a:p>
          <a:endParaRPr lang="en-US"/>
        </a:p>
      </dgm:t>
    </dgm:pt>
    <dgm:pt modelId="{396AB11C-9F60-4A58-A8AA-BE01F68AFBB7}">
      <dgm:prSet/>
      <dgm:spPr/>
      <dgm:t>
        <a:bodyPr/>
        <a:lstStyle/>
        <a:p>
          <a:r>
            <a:rPr lang="en-US" b="0" i="0"/>
            <a:t>Explanation of how the algorithm identifies the k nearest neighbors based on feature similarity.</a:t>
          </a:r>
          <a:endParaRPr lang="en-US"/>
        </a:p>
      </dgm:t>
    </dgm:pt>
    <dgm:pt modelId="{F93619A8-CCC4-4B23-9844-60B5D4DC9A52}" type="parTrans" cxnId="{04A5FE22-BB9A-4926-9365-C83836F09762}">
      <dgm:prSet/>
      <dgm:spPr/>
      <dgm:t>
        <a:bodyPr/>
        <a:lstStyle/>
        <a:p>
          <a:endParaRPr lang="en-US"/>
        </a:p>
      </dgm:t>
    </dgm:pt>
    <dgm:pt modelId="{98F87AA7-E210-48F3-9C70-8E6C59CCE0E7}" type="sibTrans" cxnId="{04A5FE22-BB9A-4926-9365-C83836F09762}">
      <dgm:prSet/>
      <dgm:spPr/>
      <dgm:t>
        <a:bodyPr/>
        <a:lstStyle/>
        <a:p>
          <a:endParaRPr lang="en-US"/>
        </a:p>
      </dgm:t>
    </dgm:pt>
    <dgm:pt modelId="{DB692AA1-79DF-4788-A4C3-60931931639D}" type="pres">
      <dgm:prSet presAssocID="{E23FFC84-93CF-41E0-B16F-3FA85F0147A5}" presName="Name0" presStyleCnt="0">
        <dgm:presLayoutVars>
          <dgm:dir/>
          <dgm:animLvl val="lvl"/>
          <dgm:resizeHandles val="exact"/>
        </dgm:presLayoutVars>
      </dgm:prSet>
      <dgm:spPr/>
    </dgm:pt>
    <dgm:pt modelId="{661AFD0F-33D9-4C11-9B29-D326E0872D2E}" type="pres">
      <dgm:prSet presAssocID="{5A14460E-56AD-4E3D-99CE-9D4B860B641E}" presName="linNode" presStyleCnt="0"/>
      <dgm:spPr/>
    </dgm:pt>
    <dgm:pt modelId="{71FBE120-F726-41CF-922E-731BEB50CDA8}" type="pres">
      <dgm:prSet presAssocID="{5A14460E-56AD-4E3D-99CE-9D4B860B641E}" presName="parentText" presStyleLbl="node1" presStyleIdx="0" presStyleCnt="4">
        <dgm:presLayoutVars>
          <dgm:chMax val="1"/>
          <dgm:bulletEnabled val="1"/>
        </dgm:presLayoutVars>
      </dgm:prSet>
      <dgm:spPr/>
    </dgm:pt>
    <dgm:pt modelId="{B8B8853B-6519-40C6-B509-054D69E5BA64}" type="pres">
      <dgm:prSet presAssocID="{5A14460E-56AD-4E3D-99CE-9D4B860B641E}" presName="descendantText" presStyleLbl="alignAccFollowNode1" presStyleIdx="0" presStyleCnt="4">
        <dgm:presLayoutVars>
          <dgm:bulletEnabled val="1"/>
        </dgm:presLayoutVars>
      </dgm:prSet>
      <dgm:spPr/>
    </dgm:pt>
    <dgm:pt modelId="{D06B7627-F92A-4346-98A9-D8CE17F0AB4F}" type="pres">
      <dgm:prSet presAssocID="{8C47F633-F6DA-454D-BE96-01E595B008D8}" presName="sp" presStyleCnt="0"/>
      <dgm:spPr/>
    </dgm:pt>
    <dgm:pt modelId="{E513DEAB-8738-4795-80B2-1D0723FAB6CD}" type="pres">
      <dgm:prSet presAssocID="{D1B42A74-DF15-4D39-8CF3-8F01FC2AB90D}" presName="linNode" presStyleCnt="0"/>
      <dgm:spPr/>
    </dgm:pt>
    <dgm:pt modelId="{FFB696A9-113F-429C-8488-CD3DF3EB52E7}" type="pres">
      <dgm:prSet presAssocID="{D1B42A74-DF15-4D39-8CF3-8F01FC2AB90D}" presName="parentText" presStyleLbl="node1" presStyleIdx="1" presStyleCnt="4">
        <dgm:presLayoutVars>
          <dgm:chMax val="1"/>
          <dgm:bulletEnabled val="1"/>
        </dgm:presLayoutVars>
      </dgm:prSet>
      <dgm:spPr/>
    </dgm:pt>
    <dgm:pt modelId="{AA2BD744-7E86-4C26-945E-A4655015458E}" type="pres">
      <dgm:prSet presAssocID="{D1B42A74-DF15-4D39-8CF3-8F01FC2AB90D}" presName="descendantText" presStyleLbl="alignAccFollowNode1" presStyleIdx="1" presStyleCnt="4">
        <dgm:presLayoutVars>
          <dgm:bulletEnabled val="1"/>
        </dgm:presLayoutVars>
      </dgm:prSet>
      <dgm:spPr/>
    </dgm:pt>
    <dgm:pt modelId="{CEE5C654-7190-4199-962B-7C89CF55154E}" type="pres">
      <dgm:prSet presAssocID="{49219C33-2151-4890-8BC3-1C861929A1D5}" presName="sp" presStyleCnt="0"/>
      <dgm:spPr/>
    </dgm:pt>
    <dgm:pt modelId="{8B3C416A-49E3-4992-A313-1855702C1ABA}" type="pres">
      <dgm:prSet presAssocID="{F959D429-9556-4940-94DD-20C0B96739B7}" presName="linNode" presStyleCnt="0"/>
      <dgm:spPr/>
    </dgm:pt>
    <dgm:pt modelId="{07E8EB05-E9F4-4528-9DC6-0D8E6F2D1F96}" type="pres">
      <dgm:prSet presAssocID="{F959D429-9556-4940-94DD-20C0B96739B7}" presName="parentText" presStyleLbl="node1" presStyleIdx="2" presStyleCnt="4">
        <dgm:presLayoutVars>
          <dgm:chMax val="1"/>
          <dgm:bulletEnabled val="1"/>
        </dgm:presLayoutVars>
      </dgm:prSet>
      <dgm:spPr/>
    </dgm:pt>
    <dgm:pt modelId="{D0D0A50C-5CD7-4005-92E9-C3AA63D8AB11}" type="pres">
      <dgm:prSet presAssocID="{F959D429-9556-4940-94DD-20C0B96739B7}" presName="descendantText" presStyleLbl="alignAccFollowNode1" presStyleIdx="2" presStyleCnt="4">
        <dgm:presLayoutVars>
          <dgm:bulletEnabled val="1"/>
        </dgm:presLayoutVars>
      </dgm:prSet>
      <dgm:spPr/>
    </dgm:pt>
    <dgm:pt modelId="{69094775-DB2F-4372-9AE3-7701ACB6F88D}" type="pres">
      <dgm:prSet presAssocID="{FBF34F0E-924E-40F0-9418-5B624050D01E}" presName="sp" presStyleCnt="0"/>
      <dgm:spPr/>
    </dgm:pt>
    <dgm:pt modelId="{120B8781-A526-4757-A1BA-FA5A2C2B08DC}" type="pres">
      <dgm:prSet presAssocID="{2963B417-3C42-41BE-8EDF-1F5D19B4EED2}" presName="linNode" presStyleCnt="0"/>
      <dgm:spPr/>
    </dgm:pt>
    <dgm:pt modelId="{0EF5BBF1-6EC2-4979-B659-A52467471020}" type="pres">
      <dgm:prSet presAssocID="{2963B417-3C42-41BE-8EDF-1F5D19B4EED2}" presName="parentText" presStyleLbl="node1" presStyleIdx="3" presStyleCnt="4">
        <dgm:presLayoutVars>
          <dgm:chMax val="1"/>
          <dgm:bulletEnabled val="1"/>
        </dgm:presLayoutVars>
      </dgm:prSet>
      <dgm:spPr/>
    </dgm:pt>
    <dgm:pt modelId="{7139DB54-0DCD-40E5-9DC2-F04F53B2C4C4}" type="pres">
      <dgm:prSet presAssocID="{2963B417-3C42-41BE-8EDF-1F5D19B4EED2}" presName="descendantText" presStyleLbl="alignAccFollowNode1" presStyleIdx="3" presStyleCnt="4">
        <dgm:presLayoutVars>
          <dgm:bulletEnabled val="1"/>
        </dgm:presLayoutVars>
      </dgm:prSet>
      <dgm:spPr/>
    </dgm:pt>
  </dgm:ptLst>
  <dgm:cxnLst>
    <dgm:cxn modelId="{B5963707-F45E-4CBC-97C6-2A56F229A70F}" srcId="{D1B42A74-DF15-4D39-8CF3-8F01FC2AB90D}" destId="{F7F64E32-0CEE-4AF8-839F-94468272A04A}" srcOrd="1" destOrd="0" parTransId="{656AD3F1-CFF4-45A0-9305-1D0934F0737C}" sibTransId="{E7AF952A-3B73-4969-A80A-7F3B011E1B2C}"/>
    <dgm:cxn modelId="{9762BC0D-B904-4F1E-B66B-981CC0C67279}" type="presOf" srcId="{1C1EFACB-D3EB-44D0-934A-6242DBD3724E}" destId="{7139DB54-0DCD-40E5-9DC2-F04F53B2C4C4}" srcOrd="0" destOrd="0" presId="urn:microsoft.com/office/officeart/2005/8/layout/vList5"/>
    <dgm:cxn modelId="{EC4ED711-A595-461A-95BD-82BC686DB51B}" type="presOf" srcId="{1F6F3418-EC2F-4603-B67A-E482BF62D31E}" destId="{B8B8853B-6519-40C6-B509-054D69E5BA64}" srcOrd="0" destOrd="0" presId="urn:microsoft.com/office/officeart/2005/8/layout/vList5"/>
    <dgm:cxn modelId="{48196C14-FCD9-4086-AF22-E60EE13BCE53}" srcId="{E23FFC84-93CF-41E0-B16F-3FA85F0147A5}" destId="{D1B42A74-DF15-4D39-8CF3-8F01FC2AB90D}" srcOrd="1" destOrd="0" parTransId="{AC664443-58C4-49EB-9220-C3787D5741DB}" sibTransId="{49219C33-2151-4890-8BC3-1C861929A1D5}"/>
    <dgm:cxn modelId="{04A5FE22-BB9A-4926-9365-C83836F09762}" srcId="{2963B417-3C42-41BE-8EDF-1F5D19B4EED2}" destId="{396AB11C-9F60-4A58-A8AA-BE01F68AFBB7}" srcOrd="1" destOrd="0" parTransId="{F93619A8-CCC4-4B23-9844-60B5D4DC9A52}" sibTransId="{98F87AA7-E210-48F3-9C70-8E6C59CCE0E7}"/>
    <dgm:cxn modelId="{7275AD2B-7049-49C4-8532-617D1B168422}" srcId="{2963B417-3C42-41BE-8EDF-1F5D19B4EED2}" destId="{1C1EFACB-D3EB-44D0-934A-6242DBD3724E}" srcOrd="0" destOrd="0" parTransId="{C8563A28-E2DE-43C9-84ED-0F676680AA69}" sibTransId="{5EAAF9D0-6DEF-4A92-B080-DF2AA1759448}"/>
    <dgm:cxn modelId="{8EBEB75E-FCC3-4750-B7D7-FE6CC03D0545}" type="presOf" srcId="{E23FFC84-93CF-41E0-B16F-3FA85F0147A5}" destId="{DB692AA1-79DF-4788-A4C3-60931931639D}" srcOrd="0" destOrd="0" presId="urn:microsoft.com/office/officeart/2005/8/layout/vList5"/>
    <dgm:cxn modelId="{8C067F43-2469-4E6B-BFE3-728914E7DC5B}" type="presOf" srcId="{A07B7134-2958-4E93-A0C4-C8A85AB4A23F}" destId="{AA2BD744-7E86-4C26-945E-A4655015458E}" srcOrd="0" destOrd="0" presId="urn:microsoft.com/office/officeart/2005/8/layout/vList5"/>
    <dgm:cxn modelId="{3C44C063-3B05-4C39-8CE0-E36A3AC27EE4}" srcId="{E23FFC84-93CF-41E0-B16F-3FA85F0147A5}" destId="{2963B417-3C42-41BE-8EDF-1F5D19B4EED2}" srcOrd="3" destOrd="0" parTransId="{423255F6-E538-4835-AD68-F9F59DF965A5}" sibTransId="{E376417F-4771-44AC-9CB4-FACE50C1D73C}"/>
    <dgm:cxn modelId="{07882A65-FE43-400E-9924-ED9FBB50E440}" srcId="{F959D429-9556-4940-94DD-20C0B96739B7}" destId="{39C53904-7AE6-4AB8-902A-8D447998532C}" srcOrd="1" destOrd="0" parTransId="{0E718ED6-52D0-44DD-B482-70A0EC1410DB}" sibTransId="{C3602E56-2725-4744-940F-F4BC43C1B1CC}"/>
    <dgm:cxn modelId="{954C626B-ADA0-4202-8845-717791F098F9}" srcId="{D1B42A74-DF15-4D39-8CF3-8F01FC2AB90D}" destId="{A07B7134-2958-4E93-A0C4-C8A85AB4A23F}" srcOrd="0" destOrd="0" parTransId="{11EFED5B-950E-4F41-ABE6-0F55480ED4BA}" sibTransId="{D47577C9-08D9-480C-8BB9-99EF2B802F53}"/>
    <dgm:cxn modelId="{961CAC51-162F-434F-A8F4-26883A400501}" type="presOf" srcId="{396AB11C-9F60-4A58-A8AA-BE01F68AFBB7}" destId="{7139DB54-0DCD-40E5-9DC2-F04F53B2C4C4}" srcOrd="0" destOrd="1" presId="urn:microsoft.com/office/officeart/2005/8/layout/vList5"/>
    <dgm:cxn modelId="{91AB5C76-E2A1-4EDF-8AF9-1725A189C603}" type="presOf" srcId="{5A14460E-56AD-4E3D-99CE-9D4B860B641E}" destId="{71FBE120-F726-41CF-922E-731BEB50CDA8}" srcOrd="0" destOrd="0" presId="urn:microsoft.com/office/officeart/2005/8/layout/vList5"/>
    <dgm:cxn modelId="{46354B77-86C3-485F-94E0-06632AA60FFA}" type="presOf" srcId="{F959D429-9556-4940-94DD-20C0B96739B7}" destId="{07E8EB05-E9F4-4528-9DC6-0D8E6F2D1F96}" srcOrd="0" destOrd="0" presId="urn:microsoft.com/office/officeart/2005/8/layout/vList5"/>
    <dgm:cxn modelId="{BC52EE81-6CCB-4DD4-9F83-BAD41CC5AFE7}" srcId="{F959D429-9556-4940-94DD-20C0B96739B7}" destId="{203403BA-1F32-4E9A-B82D-AE135CBE52AF}" srcOrd="0" destOrd="0" parTransId="{95D5BDE2-B996-49E2-9E5C-68D533EF938D}" sibTransId="{F4ED043C-8A95-4951-8EFE-65F18CE3DFDF}"/>
    <dgm:cxn modelId="{22E7238D-BFCB-48FD-8A13-78124A146BB9}" srcId="{E23FFC84-93CF-41E0-B16F-3FA85F0147A5}" destId="{5A14460E-56AD-4E3D-99CE-9D4B860B641E}" srcOrd="0" destOrd="0" parTransId="{54F7D297-F1C6-461D-B100-8444E4EEE346}" sibTransId="{8C47F633-F6DA-454D-BE96-01E595B008D8}"/>
    <dgm:cxn modelId="{0A00E6A3-AA97-4226-9D3E-5B9E9B33D5C9}" type="presOf" srcId="{2963B417-3C42-41BE-8EDF-1F5D19B4EED2}" destId="{0EF5BBF1-6EC2-4979-B659-A52467471020}" srcOrd="0" destOrd="0" presId="urn:microsoft.com/office/officeart/2005/8/layout/vList5"/>
    <dgm:cxn modelId="{B9DCF5AC-CFD3-4241-8E94-D4C21810DF21}" srcId="{E23FFC84-93CF-41E0-B16F-3FA85F0147A5}" destId="{F959D429-9556-4940-94DD-20C0B96739B7}" srcOrd="2" destOrd="0" parTransId="{2FF2D7A2-8FE4-4E9E-BD2E-4675F59838F5}" sibTransId="{FBF34F0E-924E-40F0-9418-5B624050D01E}"/>
    <dgm:cxn modelId="{3D78AAAF-29C1-4D2E-8715-428653AEF645}" type="presOf" srcId="{F7F64E32-0CEE-4AF8-839F-94468272A04A}" destId="{AA2BD744-7E86-4C26-945E-A4655015458E}" srcOrd="0" destOrd="1" presId="urn:microsoft.com/office/officeart/2005/8/layout/vList5"/>
    <dgm:cxn modelId="{AB9272B5-F459-4FEC-B0C0-3A5237C3A1B9}" srcId="{5A14460E-56AD-4E3D-99CE-9D4B860B641E}" destId="{1F6F3418-EC2F-4603-B67A-E482BF62D31E}" srcOrd="0" destOrd="0" parTransId="{0DBCBFBD-D7B9-4C66-9891-4AE373DC8700}" sibTransId="{8F3B5194-258B-4A55-941E-DFAB4AFE6862}"/>
    <dgm:cxn modelId="{2D2575C1-CCC3-46E9-BEEA-A875B479FA68}" type="presOf" srcId="{203403BA-1F32-4E9A-B82D-AE135CBE52AF}" destId="{D0D0A50C-5CD7-4005-92E9-C3AA63D8AB11}" srcOrd="0" destOrd="0" presId="urn:microsoft.com/office/officeart/2005/8/layout/vList5"/>
    <dgm:cxn modelId="{BA4512E4-B174-4F2E-86C3-10E164AB0863}" type="presOf" srcId="{39C53904-7AE6-4AB8-902A-8D447998532C}" destId="{D0D0A50C-5CD7-4005-92E9-C3AA63D8AB11}" srcOrd="0" destOrd="1" presId="urn:microsoft.com/office/officeart/2005/8/layout/vList5"/>
    <dgm:cxn modelId="{183DD6ED-6D40-4BCA-865A-2BD5B6F9D939}" type="presOf" srcId="{D1B42A74-DF15-4D39-8CF3-8F01FC2AB90D}" destId="{FFB696A9-113F-429C-8488-CD3DF3EB52E7}" srcOrd="0" destOrd="0" presId="urn:microsoft.com/office/officeart/2005/8/layout/vList5"/>
    <dgm:cxn modelId="{10DB6122-8391-4CAF-A488-58C61F9967E2}" type="presParOf" srcId="{DB692AA1-79DF-4788-A4C3-60931931639D}" destId="{661AFD0F-33D9-4C11-9B29-D326E0872D2E}" srcOrd="0" destOrd="0" presId="urn:microsoft.com/office/officeart/2005/8/layout/vList5"/>
    <dgm:cxn modelId="{C5A03316-6E1D-4451-BE51-2B1C82F75EDA}" type="presParOf" srcId="{661AFD0F-33D9-4C11-9B29-D326E0872D2E}" destId="{71FBE120-F726-41CF-922E-731BEB50CDA8}" srcOrd="0" destOrd="0" presId="urn:microsoft.com/office/officeart/2005/8/layout/vList5"/>
    <dgm:cxn modelId="{42DACC80-1970-4ED1-9536-E2BA9968BBB9}" type="presParOf" srcId="{661AFD0F-33D9-4C11-9B29-D326E0872D2E}" destId="{B8B8853B-6519-40C6-B509-054D69E5BA64}" srcOrd="1" destOrd="0" presId="urn:microsoft.com/office/officeart/2005/8/layout/vList5"/>
    <dgm:cxn modelId="{59BABE90-5ABD-4912-8A16-CE15382C4EC4}" type="presParOf" srcId="{DB692AA1-79DF-4788-A4C3-60931931639D}" destId="{D06B7627-F92A-4346-98A9-D8CE17F0AB4F}" srcOrd="1" destOrd="0" presId="urn:microsoft.com/office/officeart/2005/8/layout/vList5"/>
    <dgm:cxn modelId="{7DA11F69-759D-4895-BB21-33600C356019}" type="presParOf" srcId="{DB692AA1-79DF-4788-A4C3-60931931639D}" destId="{E513DEAB-8738-4795-80B2-1D0723FAB6CD}" srcOrd="2" destOrd="0" presId="urn:microsoft.com/office/officeart/2005/8/layout/vList5"/>
    <dgm:cxn modelId="{5DE25D8D-E93A-4A7F-8925-237E1DA43C79}" type="presParOf" srcId="{E513DEAB-8738-4795-80B2-1D0723FAB6CD}" destId="{FFB696A9-113F-429C-8488-CD3DF3EB52E7}" srcOrd="0" destOrd="0" presId="urn:microsoft.com/office/officeart/2005/8/layout/vList5"/>
    <dgm:cxn modelId="{A0E45739-4230-44F1-984E-9637909AD69E}" type="presParOf" srcId="{E513DEAB-8738-4795-80B2-1D0723FAB6CD}" destId="{AA2BD744-7E86-4C26-945E-A4655015458E}" srcOrd="1" destOrd="0" presId="urn:microsoft.com/office/officeart/2005/8/layout/vList5"/>
    <dgm:cxn modelId="{7E5AE7E5-DDD0-403D-8FEF-9B6E9EF185C3}" type="presParOf" srcId="{DB692AA1-79DF-4788-A4C3-60931931639D}" destId="{CEE5C654-7190-4199-962B-7C89CF55154E}" srcOrd="3" destOrd="0" presId="urn:microsoft.com/office/officeart/2005/8/layout/vList5"/>
    <dgm:cxn modelId="{B3B17CA7-8204-4526-945C-2ED526782E2A}" type="presParOf" srcId="{DB692AA1-79DF-4788-A4C3-60931931639D}" destId="{8B3C416A-49E3-4992-A313-1855702C1ABA}" srcOrd="4" destOrd="0" presId="urn:microsoft.com/office/officeart/2005/8/layout/vList5"/>
    <dgm:cxn modelId="{2B6B7A51-2AE7-45A9-B097-D22270B718BE}" type="presParOf" srcId="{8B3C416A-49E3-4992-A313-1855702C1ABA}" destId="{07E8EB05-E9F4-4528-9DC6-0D8E6F2D1F96}" srcOrd="0" destOrd="0" presId="urn:microsoft.com/office/officeart/2005/8/layout/vList5"/>
    <dgm:cxn modelId="{9171BAFB-BB3D-4C77-ACE6-1139D7F7698B}" type="presParOf" srcId="{8B3C416A-49E3-4992-A313-1855702C1ABA}" destId="{D0D0A50C-5CD7-4005-92E9-C3AA63D8AB11}" srcOrd="1" destOrd="0" presId="urn:microsoft.com/office/officeart/2005/8/layout/vList5"/>
    <dgm:cxn modelId="{ACE811DD-B649-40AA-AC3B-01DE0568A80D}" type="presParOf" srcId="{DB692AA1-79DF-4788-A4C3-60931931639D}" destId="{69094775-DB2F-4372-9AE3-7701ACB6F88D}" srcOrd="5" destOrd="0" presId="urn:microsoft.com/office/officeart/2005/8/layout/vList5"/>
    <dgm:cxn modelId="{EEFDF454-9740-406D-9E53-1BBC2702933F}" type="presParOf" srcId="{DB692AA1-79DF-4788-A4C3-60931931639D}" destId="{120B8781-A526-4757-A1BA-FA5A2C2B08DC}" srcOrd="6" destOrd="0" presId="urn:microsoft.com/office/officeart/2005/8/layout/vList5"/>
    <dgm:cxn modelId="{CF5C1590-BE46-48DB-9C2D-77E305E94D5A}" type="presParOf" srcId="{120B8781-A526-4757-A1BA-FA5A2C2B08DC}" destId="{0EF5BBF1-6EC2-4979-B659-A52467471020}" srcOrd="0" destOrd="0" presId="urn:microsoft.com/office/officeart/2005/8/layout/vList5"/>
    <dgm:cxn modelId="{D3E2A9C0-2D6D-408C-A4F1-A30E898557F8}" type="presParOf" srcId="{120B8781-A526-4757-A1BA-FA5A2C2B08DC}" destId="{7139DB54-0DCD-40E5-9DC2-F04F53B2C4C4}"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7F32CEE-CA09-4F4F-8CD7-FB679D3BB47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E5E2FD6A-94CC-4343-BE6E-A010DA2917B1}">
      <dgm:prSet/>
      <dgm:spPr/>
      <dgm:t>
        <a:bodyPr/>
        <a:lstStyle/>
        <a:p>
          <a:r>
            <a:rPr lang="en-US"/>
            <a:t>Microsoft </a:t>
          </a:r>
        </a:p>
      </dgm:t>
    </dgm:pt>
    <dgm:pt modelId="{470BB937-49EC-4B41-A15A-843D3A951CB7}" type="parTrans" cxnId="{CC5B7309-9C85-49E9-93BC-1D1E8E790275}">
      <dgm:prSet/>
      <dgm:spPr/>
      <dgm:t>
        <a:bodyPr/>
        <a:lstStyle/>
        <a:p>
          <a:endParaRPr lang="en-US"/>
        </a:p>
      </dgm:t>
    </dgm:pt>
    <dgm:pt modelId="{6F3DAACC-DFD4-42C1-937C-2D43F86CE51F}" type="sibTrans" cxnId="{CC5B7309-9C85-49E9-93BC-1D1E8E790275}">
      <dgm:prSet/>
      <dgm:spPr/>
      <dgm:t>
        <a:bodyPr/>
        <a:lstStyle/>
        <a:p>
          <a:endParaRPr lang="en-US"/>
        </a:p>
      </dgm:t>
    </dgm:pt>
    <dgm:pt modelId="{19D1EBCB-4B9C-44C8-8E60-68FBFCE112BA}">
      <dgm:prSet/>
      <dgm:spPr/>
      <dgm:t>
        <a:bodyPr/>
        <a:lstStyle/>
        <a:p>
          <a:r>
            <a:rPr lang="en-US"/>
            <a:t>Amazon</a:t>
          </a:r>
        </a:p>
      </dgm:t>
    </dgm:pt>
    <dgm:pt modelId="{31D115E6-792B-4E89-B6BC-53368C225939}" type="parTrans" cxnId="{D01438E7-DBF3-4F75-9EAE-F2D6EA66AD2B}">
      <dgm:prSet/>
      <dgm:spPr/>
      <dgm:t>
        <a:bodyPr/>
        <a:lstStyle/>
        <a:p>
          <a:endParaRPr lang="en-US"/>
        </a:p>
      </dgm:t>
    </dgm:pt>
    <dgm:pt modelId="{5EAC1FA5-3016-4B5A-9417-5E65FFEA405B}" type="sibTrans" cxnId="{D01438E7-DBF3-4F75-9EAE-F2D6EA66AD2B}">
      <dgm:prSet/>
      <dgm:spPr/>
      <dgm:t>
        <a:bodyPr/>
        <a:lstStyle/>
        <a:p>
          <a:endParaRPr lang="en-US"/>
        </a:p>
      </dgm:t>
    </dgm:pt>
    <dgm:pt modelId="{F65B3143-83BB-4EA9-8703-04B73DC42AD7}">
      <dgm:prSet/>
      <dgm:spPr/>
      <dgm:t>
        <a:bodyPr/>
        <a:lstStyle/>
        <a:p>
          <a:r>
            <a:rPr lang="en-US"/>
            <a:t>Face++(Megvii)</a:t>
          </a:r>
        </a:p>
      </dgm:t>
    </dgm:pt>
    <dgm:pt modelId="{61F05356-CE2D-42CC-96EA-35C050219A8B}" type="parTrans" cxnId="{78D5139D-1572-4770-87C6-B0591ABD09F7}">
      <dgm:prSet/>
      <dgm:spPr/>
      <dgm:t>
        <a:bodyPr/>
        <a:lstStyle/>
        <a:p>
          <a:endParaRPr lang="en-US"/>
        </a:p>
      </dgm:t>
    </dgm:pt>
    <dgm:pt modelId="{68A47BB6-CF59-4FBE-A850-BDE39D3639AE}" type="sibTrans" cxnId="{78D5139D-1572-4770-87C6-B0591ABD09F7}">
      <dgm:prSet/>
      <dgm:spPr/>
      <dgm:t>
        <a:bodyPr/>
        <a:lstStyle/>
        <a:p>
          <a:endParaRPr lang="en-US"/>
        </a:p>
      </dgm:t>
    </dgm:pt>
    <dgm:pt modelId="{4F3A013C-9B8D-49C0-B50F-0925E5A5656B}">
      <dgm:prSet/>
      <dgm:spPr/>
      <dgm:t>
        <a:bodyPr/>
        <a:lstStyle/>
        <a:p>
          <a:r>
            <a:rPr lang="en-US"/>
            <a:t>Google</a:t>
          </a:r>
        </a:p>
      </dgm:t>
    </dgm:pt>
    <dgm:pt modelId="{7D9D9584-BF8D-49C7-9D07-8F0D542A8157}" type="parTrans" cxnId="{76C6713C-C857-48D3-A8B2-FEFC219C28E0}">
      <dgm:prSet/>
      <dgm:spPr/>
      <dgm:t>
        <a:bodyPr/>
        <a:lstStyle/>
        <a:p>
          <a:endParaRPr lang="en-US"/>
        </a:p>
      </dgm:t>
    </dgm:pt>
    <dgm:pt modelId="{7E8C3A3C-AEF7-428F-A9BD-D8FEEA4BDC2C}" type="sibTrans" cxnId="{76C6713C-C857-48D3-A8B2-FEFC219C28E0}">
      <dgm:prSet/>
      <dgm:spPr/>
      <dgm:t>
        <a:bodyPr/>
        <a:lstStyle/>
        <a:p>
          <a:endParaRPr lang="en-US"/>
        </a:p>
      </dgm:t>
    </dgm:pt>
    <dgm:pt modelId="{235B42A9-2941-4D3D-A466-B00EF467A031}">
      <dgm:prSet/>
      <dgm:spPr/>
      <dgm:t>
        <a:bodyPr/>
        <a:lstStyle/>
        <a:p>
          <a:r>
            <a:rPr lang="en-US"/>
            <a:t>IBM</a:t>
          </a:r>
        </a:p>
      </dgm:t>
    </dgm:pt>
    <dgm:pt modelId="{B4E4678A-9B57-49BC-85AC-548E3A365D33}" type="parTrans" cxnId="{5F25A6FE-D23B-4B93-BFF5-84AAA6D798BF}">
      <dgm:prSet/>
      <dgm:spPr/>
      <dgm:t>
        <a:bodyPr/>
        <a:lstStyle/>
        <a:p>
          <a:endParaRPr lang="en-US"/>
        </a:p>
      </dgm:t>
    </dgm:pt>
    <dgm:pt modelId="{F34D6B80-50B9-472A-8801-A2F59F0A30FC}" type="sibTrans" cxnId="{5F25A6FE-D23B-4B93-BFF5-84AAA6D798BF}">
      <dgm:prSet/>
      <dgm:spPr/>
      <dgm:t>
        <a:bodyPr/>
        <a:lstStyle/>
        <a:p>
          <a:endParaRPr lang="en-US"/>
        </a:p>
      </dgm:t>
    </dgm:pt>
    <dgm:pt modelId="{B5181C9D-D43A-432E-A3EF-61AE5D648F4C}">
      <dgm:prSet/>
      <dgm:spPr/>
      <dgm:t>
        <a:bodyPr/>
        <a:lstStyle/>
        <a:p>
          <a:r>
            <a:rPr lang="en-US"/>
            <a:t>Facebook</a:t>
          </a:r>
        </a:p>
      </dgm:t>
    </dgm:pt>
    <dgm:pt modelId="{6135F9F0-544E-48A5-A876-E0DD84246A53}" type="parTrans" cxnId="{5A906B8F-D937-43E7-BD61-5EB66C881631}">
      <dgm:prSet/>
      <dgm:spPr/>
      <dgm:t>
        <a:bodyPr/>
        <a:lstStyle/>
        <a:p>
          <a:endParaRPr lang="en-US"/>
        </a:p>
      </dgm:t>
    </dgm:pt>
    <dgm:pt modelId="{F3A95659-9FC5-46A0-8566-9135142F61C1}" type="sibTrans" cxnId="{5A906B8F-D937-43E7-BD61-5EB66C881631}">
      <dgm:prSet/>
      <dgm:spPr/>
      <dgm:t>
        <a:bodyPr/>
        <a:lstStyle/>
        <a:p>
          <a:endParaRPr lang="en-US"/>
        </a:p>
      </dgm:t>
    </dgm:pt>
    <dgm:pt modelId="{4C6C3602-DE4F-493F-B173-01FA664E87DF}" type="pres">
      <dgm:prSet presAssocID="{D7F32CEE-CA09-4F4F-8CD7-FB679D3BB47F}" presName="linear" presStyleCnt="0">
        <dgm:presLayoutVars>
          <dgm:animLvl val="lvl"/>
          <dgm:resizeHandles val="exact"/>
        </dgm:presLayoutVars>
      </dgm:prSet>
      <dgm:spPr/>
    </dgm:pt>
    <dgm:pt modelId="{1F33D682-A970-44FA-AF1A-F366F9836DB0}" type="pres">
      <dgm:prSet presAssocID="{E5E2FD6A-94CC-4343-BE6E-A010DA2917B1}" presName="parentText" presStyleLbl="node1" presStyleIdx="0" presStyleCnt="6">
        <dgm:presLayoutVars>
          <dgm:chMax val="0"/>
          <dgm:bulletEnabled val="1"/>
        </dgm:presLayoutVars>
      </dgm:prSet>
      <dgm:spPr/>
    </dgm:pt>
    <dgm:pt modelId="{ECC1D2A3-9353-4665-A4AC-09246F6E3236}" type="pres">
      <dgm:prSet presAssocID="{6F3DAACC-DFD4-42C1-937C-2D43F86CE51F}" presName="spacer" presStyleCnt="0"/>
      <dgm:spPr/>
    </dgm:pt>
    <dgm:pt modelId="{D4B21A05-BC81-482C-A83A-549FC23394F9}" type="pres">
      <dgm:prSet presAssocID="{19D1EBCB-4B9C-44C8-8E60-68FBFCE112BA}" presName="parentText" presStyleLbl="node1" presStyleIdx="1" presStyleCnt="6">
        <dgm:presLayoutVars>
          <dgm:chMax val="0"/>
          <dgm:bulletEnabled val="1"/>
        </dgm:presLayoutVars>
      </dgm:prSet>
      <dgm:spPr/>
    </dgm:pt>
    <dgm:pt modelId="{5E22663D-9F02-4AA3-AFD1-828671F507B7}" type="pres">
      <dgm:prSet presAssocID="{5EAC1FA5-3016-4B5A-9417-5E65FFEA405B}" presName="spacer" presStyleCnt="0"/>
      <dgm:spPr/>
    </dgm:pt>
    <dgm:pt modelId="{0ACFF1F0-EB65-4FEB-B929-7E38EEFD0B50}" type="pres">
      <dgm:prSet presAssocID="{F65B3143-83BB-4EA9-8703-04B73DC42AD7}" presName="parentText" presStyleLbl="node1" presStyleIdx="2" presStyleCnt="6">
        <dgm:presLayoutVars>
          <dgm:chMax val="0"/>
          <dgm:bulletEnabled val="1"/>
        </dgm:presLayoutVars>
      </dgm:prSet>
      <dgm:spPr/>
    </dgm:pt>
    <dgm:pt modelId="{7DAD9F8F-5FD3-48DE-97E0-FB6D74A460A2}" type="pres">
      <dgm:prSet presAssocID="{68A47BB6-CF59-4FBE-A850-BDE39D3639AE}" presName="spacer" presStyleCnt="0"/>
      <dgm:spPr/>
    </dgm:pt>
    <dgm:pt modelId="{0C9248DE-7948-4A3D-85F3-B0E8EB95E292}" type="pres">
      <dgm:prSet presAssocID="{4F3A013C-9B8D-49C0-B50F-0925E5A5656B}" presName="parentText" presStyleLbl="node1" presStyleIdx="3" presStyleCnt="6">
        <dgm:presLayoutVars>
          <dgm:chMax val="0"/>
          <dgm:bulletEnabled val="1"/>
        </dgm:presLayoutVars>
      </dgm:prSet>
      <dgm:spPr/>
    </dgm:pt>
    <dgm:pt modelId="{5A23F6C5-B33D-44D8-A486-579DC663075B}" type="pres">
      <dgm:prSet presAssocID="{7E8C3A3C-AEF7-428F-A9BD-D8FEEA4BDC2C}" presName="spacer" presStyleCnt="0"/>
      <dgm:spPr/>
    </dgm:pt>
    <dgm:pt modelId="{3EDC9627-F575-4417-A36D-6B5076E3A7AB}" type="pres">
      <dgm:prSet presAssocID="{235B42A9-2941-4D3D-A466-B00EF467A031}" presName="parentText" presStyleLbl="node1" presStyleIdx="4" presStyleCnt="6">
        <dgm:presLayoutVars>
          <dgm:chMax val="0"/>
          <dgm:bulletEnabled val="1"/>
        </dgm:presLayoutVars>
      </dgm:prSet>
      <dgm:spPr/>
    </dgm:pt>
    <dgm:pt modelId="{F14718D0-E3F8-4292-8429-70AF5BDBA18A}" type="pres">
      <dgm:prSet presAssocID="{F34D6B80-50B9-472A-8801-A2F59F0A30FC}" presName="spacer" presStyleCnt="0"/>
      <dgm:spPr/>
    </dgm:pt>
    <dgm:pt modelId="{4905A8EC-D6D7-451C-9688-5FF2994848BD}" type="pres">
      <dgm:prSet presAssocID="{B5181C9D-D43A-432E-A3EF-61AE5D648F4C}" presName="parentText" presStyleLbl="node1" presStyleIdx="5" presStyleCnt="6">
        <dgm:presLayoutVars>
          <dgm:chMax val="0"/>
          <dgm:bulletEnabled val="1"/>
        </dgm:presLayoutVars>
      </dgm:prSet>
      <dgm:spPr/>
    </dgm:pt>
  </dgm:ptLst>
  <dgm:cxnLst>
    <dgm:cxn modelId="{CC5B7309-9C85-49E9-93BC-1D1E8E790275}" srcId="{D7F32CEE-CA09-4F4F-8CD7-FB679D3BB47F}" destId="{E5E2FD6A-94CC-4343-BE6E-A010DA2917B1}" srcOrd="0" destOrd="0" parTransId="{470BB937-49EC-4B41-A15A-843D3A951CB7}" sibTransId="{6F3DAACC-DFD4-42C1-937C-2D43F86CE51F}"/>
    <dgm:cxn modelId="{F886D021-DFB7-477C-8DEE-900D384B4C18}" type="presOf" srcId="{235B42A9-2941-4D3D-A466-B00EF467A031}" destId="{3EDC9627-F575-4417-A36D-6B5076E3A7AB}" srcOrd="0" destOrd="0" presId="urn:microsoft.com/office/officeart/2005/8/layout/vList2"/>
    <dgm:cxn modelId="{BDEDE027-1B57-4A5D-915D-0A9C03D2886F}" type="presOf" srcId="{4F3A013C-9B8D-49C0-B50F-0925E5A5656B}" destId="{0C9248DE-7948-4A3D-85F3-B0E8EB95E292}" srcOrd="0" destOrd="0" presId="urn:microsoft.com/office/officeart/2005/8/layout/vList2"/>
    <dgm:cxn modelId="{76C6713C-C857-48D3-A8B2-FEFC219C28E0}" srcId="{D7F32CEE-CA09-4F4F-8CD7-FB679D3BB47F}" destId="{4F3A013C-9B8D-49C0-B50F-0925E5A5656B}" srcOrd="3" destOrd="0" parTransId="{7D9D9584-BF8D-49C7-9D07-8F0D542A8157}" sibTransId="{7E8C3A3C-AEF7-428F-A9BD-D8FEEA4BDC2C}"/>
    <dgm:cxn modelId="{90DB566C-12F9-4368-972C-EA4DDB1476C7}" type="presOf" srcId="{D7F32CEE-CA09-4F4F-8CD7-FB679D3BB47F}" destId="{4C6C3602-DE4F-493F-B173-01FA664E87DF}" srcOrd="0" destOrd="0" presId="urn:microsoft.com/office/officeart/2005/8/layout/vList2"/>
    <dgm:cxn modelId="{6959486F-CABF-41B0-8C1C-AAB5484F7718}" type="presOf" srcId="{F65B3143-83BB-4EA9-8703-04B73DC42AD7}" destId="{0ACFF1F0-EB65-4FEB-B929-7E38EEFD0B50}" srcOrd="0" destOrd="0" presId="urn:microsoft.com/office/officeart/2005/8/layout/vList2"/>
    <dgm:cxn modelId="{5AAD007E-9829-4A29-9A64-B94B70F539D4}" type="presOf" srcId="{19D1EBCB-4B9C-44C8-8E60-68FBFCE112BA}" destId="{D4B21A05-BC81-482C-A83A-549FC23394F9}" srcOrd="0" destOrd="0" presId="urn:microsoft.com/office/officeart/2005/8/layout/vList2"/>
    <dgm:cxn modelId="{5A906B8F-D937-43E7-BD61-5EB66C881631}" srcId="{D7F32CEE-CA09-4F4F-8CD7-FB679D3BB47F}" destId="{B5181C9D-D43A-432E-A3EF-61AE5D648F4C}" srcOrd="5" destOrd="0" parTransId="{6135F9F0-544E-48A5-A876-E0DD84246A53}" sibTransId="{F3A95659-9FC5-46A0-8566-9135142F61C1}"/>
    <dgm:cxn modelId="{78D5139D-1572-4770-87C6-B0591ABD09F7}" srcId="{D7F32CEE-CA09-4F4F-8CD7-FB679D3BB47F}" destId="{F65B3143-83BB-4EA9-8703-04B73DC42AD7}" srcOrd="2" destOrd="0" parTransId="{61F05356-CE2D-42CC-96EA-35C050219A8B}" sibTransId="{68A47BB6-CF59-4FBE-A850-BDE39D3639AE}"/>
    <dgm:cxn modelId="{DE492AB0-A05E-4AEF-AA9E-51E7221F9976}" type="presOf" srcId="{E5E2FD6A-94CC-4343-BE6E-A010DA2917B1}" destId="{1F33D682-A970-44FA-AF1A-F366F9836DB0}" srcOrd="0" destOrd="0" presId="urn:microsoft.com/office/officeart/2005/8/layout/vList2"/>
    <dgm:cxn modelId="{1F2287CB-6D9E-407C-A296-B481F5F065B2}" type="presOf" srcId="{B5181C9D-D43A-432E-A3EF-61AE5D648F4C}" destId="{4905A8EC-D6D7-451C-9688-5FF2994848BD}" srcOrd="0" destOrd="0" presId="urn:microsoft.com/office/officeart/2005/8/layout/vList2"/>
    <dgm:cxn modelId="{D01438E7-DBF3-4F75-9EAE-F2D6EA66AD2B}" srcId="{D7F32CEE-CA09-4F4F-8CD7-FB679D3BB47F}" destId="{19D1EBCB-4B9C-44C8-8E60-68FBFCE112BA}" srcOrd="1" destOrd="0" parTransId="{31D115E6-792B-4E89-B6BC-53368C225939}" sibTransId="{5EAC1FA5-3016-4B5A-9417-5E65FFEA405B}"/>
    <dgm:cxn modelId="{5F25A6FE-D23B-4B93-BFF5-84AAA6D798BF}" srcId="{D7F32CEE-CA09-4F4F-8CD7-FB679D3BB47F}" destId="{235B42A9-2941-4D3D-A466-B00EF467A031}" srcOrd="4" destOrd="0" parTransId="{B4E4678A-9B57-49BC-85AC-548E3A365D33}" sibTransId="{F34D6B80-50B9-472A-8801-A2F59F0A30FC}"/>
    <dgm:cxn modelId="{A12B545E-BCB4-4D54-8763-674191A33B93}" type="presParOf" srcId="{4C6C3602-DE4F-493F-B173-01FA664E87DF}" destId="{1F33D682-A970-44FA-AF1A-F366F9836DB0}" srcOrd="0" destOrd="0" presId="urn:microsoft.com/office/officeart/2005/8/layout/vList2"/>
    <dgm:cxn modelId="{16A282B6-8C3E-4C11-B290-29453B08A518}" type="presParOf" srcId="{4C6C3602-DE4F-493F-B173-01FA664E87DF}" destId="{ECC1D2A3-9353-4665-A4AC-09246F6E3236}" srcOrd="1" destOrd="0" presId="urn:microsoft.com/office/officeart/2005/8/layout/vList2"/>
    <dgm:cxn modelId="{36F8AB01-E75C-40B5-8146-C1B0095E6EF4}" type="presParOf" srcId="{4C6C3602-DE4F-493F-B173-01FA664E87DF}" destId="{D4B21A05-BC81-482C-A83A-549FC23394F9}" srcOrd="2" destOrd="0" presId="urn:microsoft.com/office/officeart/2005/8/layout/vList2"/>
    <dgm:cxn modelId="{59138FDA-AC85-472D-A759-0421EE9DDA54}" type="presParOf" srcId="{4C6C3602-DE4F-493F-B173-01FA664E87DF}" destId="{5E22663D-9F02-4AA3-AFD1-828671F507B7}" srcOrd="3" destOrd="0" presId="urn:microsoft.com/office/officeart/2005/8/layout/vList2"/>
    <dgm:cxn modelId="{1BC63E92-D18B-4262-93DE-2EF18041E591}" type="presParOf" srcId="{4C6C3602-DE4F-493F-B173-01FA664E87DF}" destId="{0ACFF1F0-EB65-4FEB-B929-7E38EEFD0B50}" srcOrd="4" destOrd="0" presId="urn:microsoft.com/office/officeart/2005/8/layout/vList2"/>
    <dgm:cxn modelId="{57AECA70-3C62-489C-A0E6-169D6E6D38CD}" type="presParOf" srcId="{4C6C3602-DE4F-493F-B173-01FA664E87DF}" destId="{7DAD9F8F-5FD3-48DE-97E0-FB6D74A460A2}" srcOrd="5" destOrd="0" presId="urn:microsoft.com/office/officeart/2005/8/layout/vList2"/>
    <dgm:cxn modelId="{86BDD1C3-F3E4-4BFF-8A4A-5A350E70204F}" type="presParOf" srcId="{4C6C3602-DE4F-493F-B173-01FA664E87DF}" destId="{0C9248DE-7948-4A3D-85F3-B0E8EB95E292}" srcOrd="6" destOrd="0" presId="urn:microsoft.com/office/officeart/2005/8/layout/vList2"/>
    <dgm:cxn modelId="{F895ADD5-C87E-4B3B-AA89-7FCE8E7460CA}" type="presParOf" srcId="{4C6C3602-DE4F-493F-B173-01FA664E87DF}" destId="{5A23F6C5-B33D-44D8-A486-579DC663075B}" srcOrd="7" destOrd="0" presId="urn:microsoft.com/office/officeart/2005/8/layout/vList2"/>
    <dgm:cxn modelId="{F663C13E-8116-4705-8743-D22423E49AD3}" type="presParOf" srcId="{4C6C3602-DE4F-493F-B173-01FA664E87DF}" destId="{3EDC9627-F575-4417-A36D-6B5076E3A7AB}" srcOrd="8" destOrd="0" presId="urn:microsoft.com/office/officeart/2005/8/layout/vList2"/>
    <dgm:cxn modelId="{F093BCEF-D8EB-46A4-A44E-BC1A99C581E5}" type="presParOf" srcId="{4C6C3602-DE4F-493F-B173-01FA664E87DF}" destId="{F14718D0-E3F8-4292-8429-70AF5BDBA18A}" srcOrd="9" destOrd="0" presId="urn:microsoft.com/office/officeart/2005/8/layout/vList2"/>
    <dgm:cxn modelId="{942CAC73-9DA0-47A5-A90A-A07E632E9A9A}" type="presParOf" srcId="{4C6C3602-DE4F-493F-B173-01FA664E87DF}" destId="{4905A8EC-D6D7-451C-9688-5FF2994848BD}" srcOrd="1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0F12FF9-BBA2-402D-A760-A5DEA0496D28}" type="doc">
      <dgm:prSet loTypeId="urn:microsoft.com/office/officeart/2018/2/layout/IconVerticalSolidList" loCatId="icon" qsTypeId="urn:microsoft.com/office/officeart/2005/8/quickstyle/simple1" qsCatId="simple" csTypeId="urn:microsoft.com/office/officeart/2018/5/colors/Iconchunking_neutralicontext_accent3_2" csCatId="accent3" phldr="1"/>
      <dgm:spPr/>
      <dgm:t>
        <a:bodyPr/>
        <a:lstStyle/>
        <a:p>
          <a:endParaRPr lang="en-US"/>
        </a:p>
      </dgm:t>
    </dgm:pt>
    <dgm:pt modelId="{F0B61ADB-54DC-4232-A470-E8CF44B1F8C0}">
      <dgm:prSet/>
      <dgm:spPr/>
      <dgm:t>
        <a:bodyPr/>
        <a:lstStyle/>
        <a:p>
          <a:pPr>
            <a:lnSpc>
              <a:spcPct val="100000"/>
            </a:lnSpc>
          </a:pPr>
          <a:r>
            <a:rPr lang="en-US" b="0" i="0"/>
            <a:t>Facial recognition technology has evolved significantly, driven by advancements in deep learning models and algorithms.</a:t>
          </a:r>
          <a:endParaRPr lang="en-US"/>
        </a:p>
      </dgm:t>
    </dgm:pt>
    <dgm:pt modelId="{DCE5DCFD-E9EA-4DA2-8BDB-7DCEFBEDF432}" type="parTrans" cxnId="{F8890F1A-0915-4F22-836E-0CC3413DD960}">
      <dgm:prSet/>
      <dgm:spPr/>
      <dgm:t>
        <a:bodyPr/>
        <a:lstStyle/>
        <a:p>
          <a:endParaRPr lang="en-US"/>
        </a:p>
      </dgm:t>
    </dgm:pt>
    <dgm:pt modelId="{95980DB8-C24E-4FE7-953F-40AB82E9D8ED}" type="sibTrans" cxnId="{F8890F1A-0915-4F22-836E-0CC3413DD960}">
      <dgm:prSet/>
      <dgm:spPr/>
      <dgm:t>
        <a:bodyPr/>
        <a:lstStyle/>
        <a:p>
          <a:pPr>
            <a:lnSpc>
              <a:spcPct val="100000"/>
            </a:lnSpc>
          </a:pPr>
          <a:endParaRPr lang="en-US"/>
        </a:p>
      </dgm:t>
    </dgm:pt>
    <dgm:pt modelId="{BF0AB5A7-5EAA-4F6D-90F5-E85EC882D703}">
      <dgm:prSet/>
      <dgm:spPr/>
      <dgm:t>
        <a:bodyPr/>
        <a:lstStyle/>
        <a:p>
          <a:pPr>
            <a:lnSpc>
              <a:spcPct val="100000"/>
            </a:lnSpc>
          </a:pPr>
          <a:r>
            <a:rPr lang="en-US" b="0" i="0"/>
            <a:t>Its applications span across various industries, including security, retail, healthcare, and entertainment.</a:t>
          </a:r>
          <a:endParaRPr lang="en-US"/>
        </a:p>
      </dgm:t>
    </dgm:pt>
    <dgm:pt modelId="{2536ED07-57B4-490E-82C2-79A07D3F6AC2}" type="parTrans" cxnId="{4CC0978F-B5A6-40CB-87DE-66E582BDF005}">
      <dgm:prSet/>
      <dgm:spPr/>
      <dgm:t>
        <a:bodyPr/>
        <a:lstStyle/>
        <a:p>
          <a:endParaRPr lang="en-US"/>
        </a:p>
      </dgm:t>
    </dgm:pt>
    <dgm:pt modelId="{84636A55-2B8D-4F12-819C-C633FFD330E1}" type="sibTrans" cxnId="{4CC0978F-B5A6-40CB-87DE-66E582BDF005}">
      <dgm:prSet/>
      <dgm:spPr/>
      <dgm:t>
        <a:bodyPr/>
        <a:lstStyle/>
        <a:p>
          <a:pPr>
            <a:lnSpc>
              <a:spcPct val="100000"/>
            </a:lnSpc>
          </a:pPr>
          <a:endParaRPr lang="en-US"/>
        </a:p>
      </dgm:t>
    </dgm:pt>
    <dgm:pt modelId="{E3CAFC3D-8B20-4FCE-BC80-C8155C9C03A7}">
      <dgm:prSet/>
      <dgm:spPr/>
      <dgm:t>
        <a:bodyPr/>
        <a:lstStyle/>
        <a:p>
          <a:pPr>
            <a:lnSpc>
              <a:spcPct val="100000"/>
            </a:lnSpc>
          </a:pPr>
          <a:r>
            <a:rPr lang="en-US" b="0" i="0"/>
            <a:t>The technology enables tasks such as face detection, verification, identification, and emotion analysis with remarkable precision.</a:t>
          </a:r>
          <a:endParaRPr lang="en-US"/>
        </a:p>
      </dgm:t>
    </dgm:pt>
    <dgm:pt modelId="{8DB63167-34E5-4344-98BA-4CD029F01694}" type="parTrans" cxnId="{B21850AF-AA1E-4A09-89D9-1EF710F4E16C}">
      <dgm:prSet/>
      <dgm:spPr/>
      <dgm:t>
        <a:bodyPr/>
        <a:lstStyle/>
        <a:p>
          <a:endParaRPr lang="en-US"/>
        </a:p>
      </dgm:t>
    </dgm:pt>
    <dgm:pt modelId="{91324CA9-815C-4706-AE9C-EB41C8D7CE15}" type="sibTrans" cxnId="{B21850AF-AA1E-4A09-89D9-1EF710F4E16C}">
      <dgm:prSet/>
      <dgm:spPr/>
      <dgm:t>
        <a:bodyPr/>
        <a:lstStyle/>
        <a:p>
          <a:pPr>
            <a:lnSpc>
              <a:spcPct val="100000"/>
            </a:lnSpc>
          </a:pPr>
          <a:endParaRPr lang="en-US"/>
        </a:p>
      </dgm:t>
    </dgm:pt>
    <dgm:pt modelId="{577D8152-6723-4B33-A392-F21AB36FCEFC}">
      <dgm:prSet/>
      <dgm:spPr/>
      <dgm:t>
        <a:bodyPr/>
        <a:lstStyle/>
        <a:p>
          <a:pPr>
            <a:lnSpc>
              <a:spcPct val="100000"/>
            </a:lnSpc>
          </a:pPr>
          <a:r>
            <a:rPr lang="en-US" b="0" i="0"/>
            <a:t>While its widespread adoption brings benefits like improved security and personalized experiences, it also raises concerns regarding privacy, ethics, bias, and civil liberties.</a:t>
          </a:r>
          <a:endParaRPr lang="en-US"/>
        </a:p>
      </dgm:t>
    </dgm:pt>
    <dgm:pt modelId="{2162905D-58CC-4544-8EA3-9AECBA60BFF8}" type="parTrans" cxnId="{903C1013-6432-49C3-A9E9-859777173B6B}">
      <dgm:prSet/>
      <dgm:spPr/>
      <dgm:t>
        <a:bodyPr/>
        <a:lstStyle/>
        <a:p>
          <a:endParaRPr lang="en-US"/>
        </a:p>
      </dgm:t>
    </dgm:pt>
    <dgm:pt modelId="{3CFFD262-CBD9-4D12-B9E8-34659F56AFF7}" type="sibTrans" cxnId="{903C1013-6432-49C3-A9E9-859777173B6B}">
      <dgm:prSet/>
      <dgm:spPr/>
      <dgm:t>
        <a:bodyPr/>
        <a:lstStyle/>
        <a:p>
          <a:pPr>
            <a:lnSpc>
              <a:spcPct val="100000"/>
            </a:lnSpc>
          </a:pPr>
          <a:endParaRPr lang="en-US"/>
        </a:p>
      </dgm:t>
    </dgm:pt>
    <dgm:pt modelId="{BACB516A-52C3-4A17-A5F0-E36E0EE5DB81}">
      <dgm:prSet/>
      <dgm:spPr/>
      <dgm:t>
        <a:bodyPr/>
        <a:lstStyle/>
        <a:p>
          <a:pPr>
            <a:lnSpc>
              <a:spcPct val="100000"/>
            </a:lnSpc>
          </a:pPr>
          <a:r>
            <a:rPr lang="en-US" b="0" i="0"/>
            <a:t>Addressing these concerns requires careful regulation and responsible deployment to ensure the technology's ethical and fair use while maximizing its potential benefits.</a:t>
          </a:r>
          <a:endParaRPr lang="en-US"/>
        </a:p>
      </dgm:t>
    </dgm:pt>
    <dgm:pt modelId="{286D8E98-6B33-415E-8601-5C4DB731A045}" type="parTrans" cxnId="{CCA36071-9974-44DA-99B5-DBED4A7F07FE}">
      <dgm:prSet/>
      <dgm:spPr/>
      <dgm:t>
        <a:bodyPr/>
        <a:lstStyle/>
        <a:p>
          <a:endParaRPr lang="en-US"/>
        </a:p>
      </dgm:t>
    </dgm:pt>
    <dgm:pt modelId="{7B16E129-6A1F-4F96-A34D-7F82A45FD983}" type="sibTrans" cxnId="{CCA36071-9974-44DA-99B5-DBED4A7F07FE}">
      <dgm:prSet/>
      <dgm:spPr/>
      <dgm:t>
        <a:bodyPr/>
        <a:lstStyle/>
        <a:p>
          <a:endParaRPr lang="en-US"/>
        </a:p>
      </dgm:t>
    </dgm:pt>
    <dgm:pt modelId="{2AE80711-7F21-4567-92DD-4175A5FDB019}" type="pres">
      <dgm:prSet presAssocID="{C0F12FF9-BBA2-402D-A760-A5DEA0496D28}" presName="root" presStyleCnt="0">
        <dgm:presLayoutVars>
          <dgm:dir/>
          <dgm:resizeHandles val="exact"/>
        </dgm:presLayoutVars>
      </dgm:prSet>
      <dgm:spPr/>
    </dgm:pt>
    <dgm:pt modelId="{FA6DA6A3-B28E-4537-B30E-671727099D9B}" type="pres">
      <dgm:prSet presAssocID="{F0B61ADB-54DC-4232-A470-E8CF44B1F8C0}" presName="compNode" presStyleCnt="0"/>
      <dgm:spPr/>
    </dgm:pt>
    <dgm:pt modelId="{94813E64-C87B-4854-A83C-93377DEFC8BF}" type="pres">
      <dgm:prSet presAssocID="{F0B61ADB-54DC-4232-A470-E8CF44B1F8C0}" presName="bgRect" presStyleLbl="bgShp" presStyleIdx="0" presStyleCnt="5"/>
      <dgm:spPr/>
    </dgm:pt>
    <dgm:pt modelId="{E49FE60C-0F2E-4693-8FC9-5B93F6C6947B}" type="pres">
      <dgm:prSet presAssocID="{F0B61ADB-54DC-4232-A470-E8CF44B1F8C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obot"/>
        </a:ext>
      </dgm:extLst>
    </dgm:pt>
    <dgm:pt modelId="{D573F215-2845-4553-AAC1-22A56931C100}" type="pres">
      <dgm:prSet presAssocID="{F0B61ADB-54DC-4232-A470-E8CF44B1F8C0}" presName="spaceRect" presStyleCnt="0"/>
      <dgm:spPr/>
    </dgm:pt>
    <dgm:pt modelId="{86117A82-962A-4FD6-A904-62408607AA69}" type="pres">
      <dgm:prSet presAssocID="{F0B61ADB-54DC-4232-A470-E8CF44B1F8C0}" presName="parTx" presStyleLbl="revTx" presStyleIdx="0" presStyleCnt="5">
        <dgm:presLayoutVars>
          <dgm:chMax val="0"/>
          <dgm:chPref val="0"/>
        </dgm:presLayoutVars>
      </dgm:prSet>
      <dgm:spPr/>
    </dgm:pt>
    <dgm:pt modelId="{1C179DA3-70BA-46C7-8537-59E9F908EBFC}" type="pres">
      <dgm:prSet presAssocID="{95980DB8-C24E-4FE7-953F-40AB82E9D8ED}" presName="sibTrans" presStyleCnt="0"/>
      <dgm:spPr/>
    </dgm:pt>
    <dgm:pt modelId="{A5DDBEE3-99BE-4D7D-A9BF-86B574E42BDB}" type="pres">
      <dgm:prSet presAssocID="{BF0AB5A7-5EAA-4F6D-90F5-E85EC882D703}" presName="compNode" presStyleCnt="0"/>
      <dgm:spPr/>
    </dgm:pt>
    <dgm:pt modelId="{A917EA01-F487-4437-84B0-5B9F864568CF}" type="pres">
      <dgm:prSet presAssocID="{BF0AB5A7-5EAA-4F6D-90F5-E85EC882D703}" presName="bgRect" presStyleLbl="bgShp" presStyleIdx="1" presStyleCnt="5"/>
      <dgm:spPr/>
    </dgm:pt>
    <dgm:pt modelId="{5F5A6B5E-B622-42DB-95AF-8D3A7C456602}" type="pres">
      <dgm:prSet presAssocID="{BF0AB5A7-5EAA-4F6D-90F5-E85EC882D70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m reel"/>
        </a:ext>
      </dgm:extLst>
    </dgm:pt>
    <dgm:pt modelId="{CCA6637B-AC6F-4711-88A1-4E5172BCA133}" type="pres">
      <dgm:prSet presAssocID="{BF0AB5A7-5EAA-4F6D-90F5-E85EC882D703}" presName="spaceRect" presStyleCnt="0"/>
      <dgm:spPr/>
    </dgm:pt>
    <dgm:pt modelId="{0DD070C6-869F-4201-9BBC-8418D2D57CB7}" type="pres">
      <dgm:prSet presAssocID="{BF0AB5A7-5EAA-4F6D-90F5-E85EC882D703}" presName="parTx" presStyleLbl="revTx" presStyleIdx="1" presStyleCnt="5">
        <dgm:presLayoutVars>
          <dgm:chMax val="0"/>
          <dgm:chPref val="0"/>
        </dgm:presLayoutVars>
      </dgm:prSet>
      <dgm:spPr/>
    </dgm:pt>
    <dgm:pt modelId="{9336A597-B397-4725-9154-25AB451CAD46}" type="pres">
      <dgm:prSet presAssocID="{84636A55-2B8D-4F12-819C-C633FFD330E1}" presName="sibTrans" presStyleCnt="0"/>
      <dgm:spPr/>
    </dgm:pt>
    <dgm:pt modelId="{87E25D87-8EDA-41AA-8953-CE9CC47F5AF9}" type="pres">
      <dgm:prSet presAssocID="{E3CAFC3D-8B20-4FCE-BC80-C8155C9C03A7}" presName="compNode" presStyleCnt="0"/>
      <dgm:spPr/>
    </dgm:pt>
    <dgm:pt modelId="{59A6DF5E-990E-4799-AD5E-329CAA35025A}" type="pres">
      <dgm:prSet presAssocID="{E3CAFC3D-8B20-4FCE-BC80-C8155C9C03A7}" presName="bgRect" presStyleLbl="bgShp" presStyleIdx="2" presStyleCnt="5"/>
      <dgm:spPr/>
    </dgm:pt>
    <dgm:pt modelId="{009D8379-2673-4947-A6AA-7792B4A6EEC7}" type="pres">
      <dgm:prSet presAssocID="{E3CAFC3D-8B20-4FCE-BC80-C8155C9C03A7}"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etective"/>
        </a:ext>
      </dgm:extLst>
    </dgm:pt>
    <dgm:pt modelId="{759ABB57-C5D6-47DB-A6C8-6BC38303BF4C}" type="pres">
      <dgm:prSet presAssocID="{E3CAFC3D-8B20-4FCE-BC80-C8155C9C03A7}" presName="spaceRect" presStyleCnt="0"/>
      <dgm:spPr/>
    </dgm:pt>
    <dgm:pt modelId="{CF1EE651-EAF4-4FB1-A258-EB1443C93400}" type="pres">
      <dgm:prSet presAssocID="{E3CAFC3D-8B20-4FCE-BC80-C8155C9C03A7}" presName="parTx" presStyleLbl="revTx" presStyleIdx="2" presStyleCnt="5">
        <dgm:presLayoutVars>
          <dgm:chMax val="0"/>
          <dgm:chPref val="0"/>
        </dgm:presLayoutVars>
      </dgm:prSet>
      <dgm:spPr/>
    </dgm:pt>
    <dgm:pt modelId="{E5432BF0-9EB6-4C2A-BC17-F8653EE917C2}" type="pres">
      <dgm:prSet presAssocID="{91324CA9-815C-4706-AE9C-EB41C8D7CE15}" presName="sibTrans" presStyleCnt="0"/>
      <dgm:spPr/>
    </dgm:pt>
    <dgm:pt modelId="{5609E63F-1857-4D93-8C0D-D67980ABF159}" type="pres">
      <dgm:prSet presAssocID="{577D8152-6723-4B33-A392-F21AB36FCEFC}" presName="compNode" presStyleCnt="0"/>
      <dgm:spPr/>
    </dgm:pt>
    <dgm:pt modelId="{89841513-0F3F-482D-A535-BA4C02F3F5B8}" type="pres">
      <dgm:prSet presAssocID="{577D8152-6723-4B33-A392-F21AB36FCEFC}" presName="bgRect" presStyleLbl="bgShp" presStyleIdx="3" presStyleCnt="5"/>
      <dgm:spPr/>
    </dgm:pt>
    <dgm:pt modelId="{4F89BEE1-3C86-40A2-AE52-E80048267D31}" type="pres">
      <dgm:prSet presAssocID="{577D8152-6723-4B33-A392-F21AB36FCEF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Lock"/>
        </a:ext>
      </dgm:extLst>
    </dgm:pt>
    <dgm:pt modelId="{7C6912E5-7391-4A7A-A821-29DC29BC8198}" type="pres">
      <dgm:prSet presAssocID="{577D8152-6723-4B33-A392-F21AB36FCEFC}" presName="spaceRect" presStyleCnt="0"/>
      <dgm:spPr/>
    </dgm:pt>
    <dgm:pt modelId="{A5D37C3D-5E3C-49CE-9739-DBAD2F14B0C8}" type="pres">
      <dgm:prSet presAssocID="{577D8152-6723-4B33-A392-F21AB36FCEFC}" presName="parTx" presStyleLbl="revTx" presStyleIdx="3" presStyleCnt="5">
        <dgm:presLayoutVars>
          <dgm:chMax val="0"/>
          <dgm:chPref val="0"/>
        </dgm:presLayoutVars>
      </dgm:prSet>
      <dgm:spPr/>
    </dgm:pt>
    <dgm:pt modelId="{C9B4EF6C-510E-4F97-A47B-B6392A2D2D64}" type="pres">
      <dgm:prSet presAssocID="{3CFFD262-CBD9-4D12-B9E8-34659F56AFF7}" presName="sibTrans" presStyleCnt="0"/>
      <dgm:spPr/>
    </dgm:pt>
    <dgm:pt modelId="{7A328F09-398F-41C6-B32E-A832724A5C9D}" type="pres">
      <dgm:prSet presAssocID="{BACB516A-52C3-4A17-A5F0-E36E0EE5DB81}" presName="compNode" presStyleCnt="0"/>
      <dgm:spPr/>
    </dgm:pt>
    <dgm:pt modelId="{38A51E28-7B95-431C-BD60-CA07041BB19C}" type="pres">
      <dgm:prSet presAssocID="{BACB516A-52C3-4A17-A5F0-E36E0EE5DB81}" presName="bgRect" presStyleLbl="bgShp" presStyleIdx="4" presStyleCnt="5"/>
      <dgm:spPr/>
    </dgm:pt>
    <dgm:pt modelId="{7824DE57-A1D4-4C78-ACE3-950089AFB675}" type="pres">
      <dgm:prSet presAssocID="{BACB516A-52C3-4A17-A5F0-E36E0EE5DB81}"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cales of Justice"/>
        </a:ext>
      </dgm:extLst>
    </dgm:pt>
    <dgm:pt modelId="{20847CD9-AC0B-48B4-B466-2A4A9695F4AD}" type="pres">
      <dgm:prSet presAssocID="{BACB516A-52C3-4A17-A5F0-E36E0EE5DB81}" presName="spaceRect" presStyleCnt="0"/>
      <dgm:spPr/>
    </dgm:pt>
    <dgm:pt modelId="{E36E2BCD-AD13-4559-8EF4-936088C6A4E2}" type="pres">
      <dgm:prSet presAssocID="{BACB516A-52C3-4A17-A5F0-E36E0EE5DB81}" presName="parTx" presStyleLbl="revTx" presStyleIdx="4" presStyleCnt="5">
        <dgm:presLayoutVars>
          <dgm:chMax val="0"/>
          <dgm:chPref val="0"/>
        </dgm:presLayoutVars>
      </dgm:prSet>
      <dgm:spPr/>
    </dgm:pt>
  </dgm:ptLst>
  <dgm:cxnLst>
    <dgm:cxn modelId="{2D43D900-4FFC-42D4-90CF-51B5CC29D349}" type="presOf" srcId="{C0F12FF9-BBA2-402D-A760-A5DEA0496D28}" destId="{2AE80711-7F21-4567-92DD-4175A5FDB019}" srcOrd="0" destOrd="0" presId="urn:microsoft.com/office/officeart/2018/2/layout/IconVerticalSolidList"/>
    <dgm:cxn modelId="{903C1013-6432-49C3-A9E9-859777173B6B}" srcId="{C0F12FF9-BBA2-402D-A760-A5DEA0496D28}" destId="{577D8152-6723-4B33-A392-F21AB36FCEFC}" srcOrd="3" destOrd="0" parTransId="{2162905D-58CC-4544-8EA3-9AECBA60BFF8}" sibTransId="{3CFFD262-CBD9-4D12-B9E8-34659F56AFF7}"/>
    <dgm:cxn modelId="{F8890F1A-0915-4F22-836E-0CC3413DD960}" srcId="{C0F12FF9-BBA2-402D-A760-A5DEA0496D28}" destId="{F0B61ADB-54DC-4232-A470-E8CF44B1F8C0}" srcOrd="0" destOrd="0" parTransId="{DCE5DCFD-E9EA-4DA2-8BDB-7DCEFBEDF432}" sibTransId="{95980DB8-C24E-4FE7-953F-40AB82E9D8ED}"/>
    <dgm:cxn modelId="{CCA36071-9974-44DA-99B5-DBED4A7F07FE}" srcId="{C0F12FF9-BBA2-402D-A760-A5DEA0496D28}" destId="{BACB516A-52C3-4A17-A5F0-E36E0EE5DB81}" srcOrd="4" destOrd="0" parTransId="{286D8E98-6B33-415E-8601-5C4DB731A045}" sibTransId="{7B16E129-6A1F-4F96-A34D-7F82A45FD983}"/>
    <dgm:cxn modelId="{4CC0978F-B5A6-40CB-87DE-66E582BDF005}" srcId="{C0F12FF9-BBA2-402D-A760-A5DEA0496D28}" destId="{BF0AB5A7-5EAA-4F6D-90F5-E85EC882D703}" srcOrd="1" destOrd="0" parTransId="{2536ED07-57B4-490E-82C2-79A07D3F6AC2}" sibTransId="{84636A55-2B8D-4F12-819C-C633FFD330E1}"/>
    <dgm:cxn modelId="{F1951091-2AF3-4684-87D3-1384FE03CD76}" type="presOf" srcId="{BACB516A-52C3-4A17-A5F0-E36E0EE5DB81}" destId="{E36E2BCD-AD13-4559-8EF4-936088C6A4E2}" srcOrd="0" destOrd="0" presId="urn:microsoft.com/office/officeart/2018/2/layout/IconVerticalSolidList"/>
    <dgm:cxn modelId="{3D5D509A-6D59-4835-B290-9764510EF08B}" type="presOf" srcId="{BF0AB5A7-5EAA-4F6D-90F5-E85EC882D703}" destId="{0DD070C6-869F-4201-9BBC-8418D2D57CB7}" srcOrd="0" destOrd="0" presId="urn:microsoft.com/office/officeart/2018/2/layout/IconVerticalSolidList"/>
    <dgm:cxn modelId="{019B11A5-FDEA-47D4-963A-5BF5ABECD80C}" type="presOf" srcId="{F0B61ADB-54DC-4232-A470-E8CF44B1F8C0}" destId="{86117A82-962A-4FD6-A904-62408607AA69}" srcOrd="0" destOrd="0" presId="urn:microsoft.com/office/officeart/2018/2/layout/IconVerticalSolidList"/>
    <dgm:cxn modelId="{B21850AF-AA1E-4A09-89D9-1EF710F4E16C}" srcId="{C0F12FF9-BBA2-402D-A760-A5DEA0496D28}" destId="{E3CAFC3D-8B20-4FCE-BC80-C8155C9C03A7}" srcOrd="2" destOrd="0" parTransId="{8DB63167-34E5-4344-98BA-4CD029F01694}" sibTransId="{91324CA9-815C-4706-AE9C-EB41C8D7CE15}"/>
    <dgm:cxn modelId="{04670EB3-2D07-44E7-804A-E8FB88E5085A}" type="presOf" srcId="{E3CAFC3D-8B20-4FCE-BC80-C8155C9C03A7}" destId="{CF1EE651-EAF4-4FB1-A258-EB1443C93400}" srcOrd="0" destOrd="0" presId="urn:microsoft.com/office/officeart/2018/2/layout/IconVerticalSolidList"/>
    <dgm:cxn modelId="{70A4EFD1-CB63-4B7B-8AEB-C0C39C49304A}" type="presOf" srcId="{577D8152-6723-4B33-A392-F21AB36FCEFC}" destId="{A5D37C3D-5E3C-49CE-9739-DBAD2F14B0C8}" srcOrd="0" destOrd="0" presId="urn:microsoft.com/office/officeart/2018/2/layout/IconVerticalSolidList"/>
    <dgm:cxn modelId="{CF1630A0-B4F6-4402-92FC-052462D50F0A}" type="presParOf" srcId="{2AE80711-7F21-4567-92DD-4175A5FDB019}" destId="{FA6DA6A3-B28E-4537-B30E-671727099D9B}" srcOrd="0" destOrd="0" presId="urn:microsoft.com/office/officeart/2018/2/layout/IconVerticalSolidList"/>
    <dgm:cxn modelId="{C97CB109-46F1-4F9D-BE82-B34BF70BE88E}" type="presParOf" srcId="{FA6DA6A3-B28E-4537-B30E-671727099D9B}" destId="{94813E64-C87B-4854-A83C-93377DEFC8BF}" srcOrd="0" destOrd="0" presId="urn:microsoft.com/office/officeart/2018/2/layout/IconVerticalSolidList"/>
    <dgm:cxn modelId="{F0205CDC-8E5B-49B7-B6EB-8300DA0C8B0A}" type="presParOf" srcId="{FA6DA6A3-B28E-4537-B30E-671727099D9B}" destId="{E49FE60C-0F2E-4693-8FC9-5B93F6C6947B}" srcOrd="1" destOrd="0" presId="urn:microsoft.com/office/officeart/2018/2/layout/IconVerticalSolidList"/>
    <dgm:cxn modelId="{79D4BDA4-8B03-4B2E-9D67-557F7CA228E8}" type="presParOf" srcId="{FA6DA6A3-B28E-4537-B30E-671727099D9B}" destId="{D573F215-2845-4553-AAC1-22A56931C100}" srcOrd="2" destOrd="0" presId="urn:microsoft.com/office/officeart/2018/2/layout/IconVerticalSolidList"/>
    <dgm:cxn modelId="{92291CDE-7EB6-4BBA-9901-801F803E4B38}" type="presParOf" srcId="{FA6DA6A3-B28E-4537-B30E-671727099D9B}" destId="{86117A82-962A-4FD6-A904-62408607AA69}" srcOrd="3" destOrd="0" presId="urn:microsoft.com/office/officeart/2018/2/layout/IconVerticalSolidList"/>
    <dgm:cxn modelId="{E6795CF1-C1B1-4ACB-9121-F1C6F75A2693}" type="presParOf" srcId="{2AE80711-7F21-4567-92DD-4175A5FDB019}" destId="{1C179DA3-70BA-46C7-8537-59E9F908EBFC}" srcOrd="1" destOrd="0" presId="urn:microsoft.com/office/officeart/2018/2/layout/IconVerticalSolidList"/>
    <dgm:cxn modelId="{5801A764-7958-46D4-AB74-89639287464D}" type="presParOf" srcId="{2AE80711-7F21-4567-92DD-4175A5FDB019}" destId="{A5DDBEE3-99BE-4D7D-A9BF-86B574E42BDB}" srcOrd="2" destOrd="0" presId="urn:microsoft.com/office/officeart/2018/2/layout/IconVerticalSolidList"/>
    <dgm:cxn modelId="{5C528398-14C8-4390-856F-A6308060F3F6}" type="presParOf" srcId="{A5DDBEE3-99BE-4D7D-A9BF-86B574E42BDB}" destId="{A917EA01-F487-4437-84B0-5B9F864568CF}" srcOrd="0" destOrd="0" presId="urn:microsoft.com/office/officeart/2018/2/layout/IconVerticalSolidList"/>
    <dgm:cxn modelId="{0A8CD609-00A8-432F-887F-1AFFA96022F1}" type="presParOf" srcId="{A5DDBEE3-99BE-4D7D-A9BF-86B574E42BDB}" destId="{5F5A6B5E-B622-42DB-95AF-8D3A7C456602}" srcOrd="1" destOrd="0" presId="urn:microsoft.com/office/officeart/2018/2/layout/IconVerticalSolidList"/>
    <dgm:cxn modelId="{A853B0F9-9211-4AC5-8ADF-9EE564C3E6E8}" type="presParOf" srcId="{A5DDBEE3-99BE-4D7D-A9BF-86B574E42BDB}" destId="{CCA6637B-AC6F-4711-88A1-4E5172BCA133}" srcOrd="2" destOrd="0" presId="urn:microsoft.com/office/officeart/2018/2/layout/IconVerticalSolidList"/>
    <dgm:cxn modelId="{6CA6CDCA-62B7-43F0-BD19-8B2780C4D7C6}" type="presParOf" srcId="{A5DDBEE3-99BE-4D7D-A9BF-86B574E42BDB}" destId="{0DD070C6-869F-4201-9BBC-8418D2D57CB7}" srcOrd="3" destOrd="0" presId="urn:microsoft.com/office/officeart/2018/2/layout/IconVerticalSolidList"/>
    <dgm:cxn modelId="{22CD2DD8-3CCD-4854-9868-6250D7C1561E}" type="presParOf" srcId="{2AE80711-7F21-4567-92DD-4175A5FDB019}" destId="{9336A597-B397-4725-9154-25AB451CAD46}" srcOrd="3" destOrd="0" presId="urn:microsoft.com/office/officeart/2018/2/layout/IconVerticalSolidList"/>
    <dgm:cxn modelId="{398212E3-62F9-42EF-94D3-73E01B4C3F1C}" type="presParOf" srcId="{2AE80711-7F21-4567-92DD-4175A5FDB019}" destId="{87E25D87-8EDA-41AA-8953-CE9CC47F5AF9}" srcOrd="4" destOrd="0" presId="urn:microsoft.com/office/officeart/2018/2/layout/IconVerticalSolidList"/>
    <dgm:cxn modelId="{D999A1AA-EF8E-4440-B75A-A1C633AFDA33}" type="presParOf" srcId="{87E25D87-8EDA-41AA-8953-CE9CC47F5AF9}" destId="{59A6DF5E-990E-4799-AD5E-329CAA35025A}" srcOrd="0" destOrd="0" presId="urn:microsoft.com/office/officeart/2018/2/layout/IconVerticalSolidList"/>
    <dgm:cxn modelId="{EB7711B9-250C-412E-8E0B-E59647D085E8}" type="presParOf" srcId="{87E25D87-8EDA-41AA-8953-CE9CC47F5AF9}" destId="{009D8379-2673-4947-A6AA-7792B4A6EEC7}" srcOrd="1" destOrd="0" presId="urn:microsoft.com/office/officeart/2018/2/layout/IconVerticalSolidList"/>
    <dgm:cxn modelId="{A59B9C05-E1ED-4647-9B61-239ABC3E1C9F}" type="presParOf" srcId="{87E25D87-8EDA-41AA-8953-CE9CC47F5AF9}" destId="{759ABB57-C5D6-47DB-A6C8-6BC38303BF4C}" srcOrd="2" destOrd="0" presId="urn:microsoft.com/office/officeart/2018/2/layout/IconVerticalSolidList"/>
    <dgm:cxn modelId="{7EC480F6-5FBD-4724-9ACE-40FA1BAF5152}" type="presParOf" srcId="{87E25D87-8EDA-41AA-8953-CE9CC47F5AF9}" destId="{CF1EE651-EAF4-4FB1-A258-EB1443C93400}" srcOrd="3" destOrd="0" presId="urn:microsoft.com/office/officeart/2018/2/layout/IconVerticalSolidList"/>
    <dgm:cxn modelId="{E6067DBC-5F57-4A3F-87C5-BF451DDCF1FE}" type="presParOf" srcId="{2AE80711-7F21-4567-92DD-4175A5FDB019}" destId="{E5432BF0-9EB6-4C2A-BC17-F8653EE917C2}" srcOrd="5" destOrd="0" presId="urn:microsoft.com/office/officeart/2018/2/layout/IconVerticalSolidList"/>
    <dgm:cxn modelId="{8C376201-DCF4-49B3-97B3-89DC9A6B4508}" type="presParOf" srcId="{2AE80711-7F21-4567-92DD-4175A5FDB019}" destId="{5609E63F-1857-4D93-8C0D-D67980ABF159}" srcOrd="6" destOrd="0" presId="urn:microsoft.com/office/officeart/2018/2/layout/IconVerticalSolidList"/>
    <dgm:cxn modelId="{CEEF9D24-5E1E-4096-BC54-96CDA7640C54}" type="presParOf" srcId="{5609E63F-1857-4D93-8C0D-D67980ABF159}" destId="{89841513-0F3F-482D-A535-BA4C02F3F5B8}" srcOrd="0" destOrd="0" presId="urn:microsoft.com/office/officeart/2018/2/layout/IconVerticalSolidList"/>
    <dgm:cxn modelId="{A763EA06-FB88-47CB-8FA0-684F47FB4A6A}" type="presParOf" srcId="{5609E63F-1857-4D93-8C0D-D67980ABF159}" destId="{4F89BEE1-3C86-40A2-AE52-E80048267D31}" srcOrd="1" destOrd="0" presId="urn:microsoft.com/office/officeart/2018/2/layout/IconVerticalSolidList"/>
    <dgm:cxn modelId="{2C5CC89C-289F-4AAA-9A41-DA771ECE7ABB}" type="presParOf" srcId="{5609E63F-1857-4D93-8C0D-D67980ABF159}" destId="{7C6912E5-7391-4A7A-A821-29DC29BC8198}" srcOrd="2" destOrd="0" presId="urn:microsoft.com/office/officeart/2018/2/layout/IconVerticalSolidList"/>
    <dgm:cxn modelId="{A4CE4510-0118-4A5D-BE50-63A1051E3D61}" type="presParOf" srcId="{5609E63F-1857-4D93-8C0D-D67980ABF159}" destId="{A5D37C3D-5E3C-49CE-9739-DBAD2F14B0C8}" srcOrd="3" destOrd="0" presId="urn:microsoft.com/office/officeart/2018/2/layout/IconVerticalSolidList"/>
    <dgm:cxn modelId="{A3BC8159-CF10-4071-B2AD-5834BBC061B8}" type="presParOf" srcId="{2AE80711-7F21-4567-92DD-4175A5FDB019}" destId="{C9B4EF6C-510E-4F97-A47B-B6392A2D2D64}" srcOrd="7" destOrd="0" presId="urn:microsoft.com/office/officeart/2018/2/layout/IconVerticalSolidList"/>
    <dgm:cxn modelId="{C9B1B3EA-B00E-4149-99BC-B33717E1549C}" type="presParOf" srcId="{2AE80711-7F21-4567-92DD-4175A5FDB019}" destId="{7A328F09-398F-41C6-B32E-A832724A5C9D}" srcOrd="8" destOrd="0" presId="urn:microsoft.com/office/officeart/2018/2/layout/IconVerticalSolidList"/>
    <dgm:cxn modelId="{C8B9AD87-88C4-4B56-ABDC-635F3C6DBA5B}" type="presParOf" srcId="{7A328F09-398F-41C6-B32E-A832724A5C9D}" destId="{38A51E28-7B95-431C-BD60-CA07041BB19C}" srcOrd="0" destOrd="0" presId="urn:microsoft.com/office/officeart/2018/2/layout/IconVerticalSolidList"/>
    <dgm:cxn modelId="{75DCD373-99F5-4970-BA41-272547D3853B}" type="presParOf" srcId="{7A328F09-398F-41C6-B32E-A832724A5C9D}" destId="{7824DE57-A1D4-4C78-ACE3-950089AFB675}" srcOrd="1" destOrd="0" presId="urn:microsoft.com/office/officeart/2018/2/layout/IconVerticalSolidList"/>
    <dgm:cxn modelId="{09497971-1276-4B49-B3B5-BB1076589793}" type="presParOf" srcId="{7A328F09-398F-41C6-B32E-A832724A5C9D}" destId="{20847CD9-AC0B-48B4-B466-2A4A9695F4AD}" srcOrd="2" destOrd="0" presId="urn:microsoft.com/office/officeart/2018/2/layout/IconVerticalSolidList"/>
    <dgm:cxn modelId="{753747B7-1502-436D-AF9E-FF551C5EC8AD}" type="presParOf" srcId="{7A328F09-398F-41C6-B32E-A832724A5C9D}" destId="{E36E2BCD-AD13-4559-8EF4-936088C6A4E2}"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B8853B-6519-40C6-B509-054D69E5BA64}">
      <dsp:nvSpPr>
        <dsp:cNvPr id="0" name=""/>
        <dsp:cNvSpPr/>
      </dsp:nvSpPr>
      <dsp:spPr>
        <a:xfrm rot="5400000">
          <a:off x="6731621" y="-2839081"/>
          <a:ext cx="837972" cy="6729984"/>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b="0" i="0" kern="1200"/>
            <a:t>Collection of facial images and preprocessing steps to enhance quality and consistency.</a:t>
          </a:r>
          <a:endParaRPr lang="en-US" sz="1300" kern="1200"/>
        </a:p>
      </dsp:txBody>
      <dsp:txXfrm rot="-5400000">
        <a:off x="3785615" y="147831"/>
        <a:ext cx="6689078" cy="756160"/>
      </dsp:txXfrm>
    </dsp:sp>
    <dsp:sp modelId="{71FBE120-F726-41CF-922E-731BEB50CDA8}">
      <dsp:nvSpPr>
        <dsp:cNvPr id="0" name=""/>
        <dsp:cNvSpPr/>
      </dsp:nvSpPr>
      <dsp:spPr>
        <a:xfrm>
          <a:off x="0" y="2177"/>
          <a:ext cx="3785616" cy="104746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b="1" i="0" kern="1200" dirty="0"/>
            <a:t>Data Collection and Preprocessing</a:t>
          </a:r>
          <a:endParaRPr lang="en-US" sz="2900" kern="1200" dirty="0"/>
        </a:p>
      </dsp:txBody>
      <dsp:txXfrm>
        <a:off x="51133" y="53310"/>
        <a:ext cx="3683350" cy="945199"/>
      </dsp:txXfrm>
    </dsp:sp>
    <dsp:sp modelId="{AA2BD744-7E86-4C26-945E-A4655015458E}">
      <dsp:nvSpPr>
        <dsp:cNvPr id="0" name=""/>
        <dsp:cNvSpPr/>
      </dsp:nvSpPr>
      <dsp:spPr>
        <a:xfrm rot="5400000">
          <a:off x="6731621" y="-1739242"/>
          <a:ext cx="837972" cy="6729984"/>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b="0" i="0" kern="1200"/>
            <a:t>Extraction of facial features such as eyes, nose, and mouth from images.</a:t>
          </a:r>
          <a:endParaRPr lang="en-US" sz="1300" kern="1200"/>
        </a:p>
        <a:p>
          <a:pPr marL="114300" lvl="1" indent="-114300" algn="l" defTabSz="577850">
            <a:lnSpc>
              <a:spcPct val="90000"/>
            </a:lnSpc>
            <a:spcBef>
              <a:spcPct val="0"/>
            </a:spcBef>
            <a:spcAft>
              <a:spcPct val="15000"/>
            </a:spcAft>
            <a:buChar char="•"/>
          </a:pPr>
          <a:r>
            <a:rPr lang="en-US" sz="1300" b="0" i="0" kern="1200"/>
            <a:t>Conversion of features into numerical vectors for processing.</a:t>
          </a:r>
          <a:endParaRPr lang="en-US" sz="1300" kern="1200"/>
        </a:p>
      </dsp:txBody>
      <dsp:txXfrm rot="-5400000">
        <a:off x="3785615" y="1247670"/>
        <a:ext cx="6689078" cy="756160"/>
      </dsp:txXfrm>
    </dsp:sp>
    <dsp:sp modelId="{FFB696A9-113F-429C-8488-CD3DF3EB52E7}">
      <dsp:nvSpPr>
        <dsp:cNvPr id="0" name=""/>
        <dsp:cNvSpPr/>
      </dsp:nvSpPr>
      <dsp:spPr>
        <a:xfrm>
          <a:off x="0" y="1102016"/>
          <a:ext cx="3785616" cy="104746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b="1" i="0" kern="1200"/>
            <a:t>Feature Extraction</a:t>
          </a:r>
          <a:endParaRPr lang="en-US" sz="2900" kern="1200"/>
        </a:p>
      </dsp:txBody>
      <dsp:txXfrm>
        <a:off x="51133" y="1153149"/>
        <a:ext cx="3683350" cy="945199"/>
      </dsp:txXfrm>
    </dsp:sp>
    <dsp:sp modelId="{D0D0A50C-5CD7-4005-92E9-C3AA63D8AB11}">
      <dsp:nvSpPr>
        <dsp:cNvPr id="0" name=""/>
        <dsp:cNvSpPr/>
      </dsp:nvSpPr>
      <dsp:spPr>
        <a:xfrm rot="5400000">
          <a:off x="6731621" y="-639403"/>
          <a:ext cx="837972" cy="6729984"/>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b="0" i="0" kern="1200"/>
            <a:t>The process of training the k-NN algorithm using a labeled dataset of facial feature vectors.</a:t>
          </a:r>
          <a:endParaRPr lang="en-US" sz="1300" kern="1200"/>
        </a:p>
        <a:p>
          <a:pPr marL="114300" lvl="1" indent="-114300" algn="l" defTabSz="577850">
            <a:lnSpc>
              <a:spcPct val="90000"/>
            </a:lnSpc>
            <a:spcBef>
              <a:spcPct val="0"/>
            </a:spcBef>
            <a:spcAft>
              <a:spcPct val="15000"/>
            </a:spcAft>
            <a:buChar char="•"/>
          </a:pPr>
          <a:r>
            <a:rPr lang="en-US" sz="1300" b="0" i="0" kern="1200"/>
            <a:t>Learning to classify new facial images by comparing them to nearest neighbors in the feature space.</a:t>
          </a:r>
          <a:endParaRPr lang="en-US" sz="1300" kern="1200"/>
        </a:p>
      </dsp:txBody>
      <dsp:txXfrm rot="-5400000">
        <a:off x="3785615" y="2347509"/>
        <a:ext cx="6689078" cy="756160"/>
      </dsp:txXfrm>
    </dsp:sp>
    <dsp:sp modelId="{07E8EB05-E9F4-4528-9DC6-0D8E6F2D1F96}">
      <dsp:nvSpPr>
        <dsp:cNvPr id="0" name=""/>
        <dsp:cNvSpPr/>
      </dsp:nvSpPr>
      <dsp:spPr>
        <a:xfrm>
          <a:off x="0" y="2201855"/>
          <a:ext cx="3785616" cy="104746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b="1" i="0" kern="1200"/>
            <a:t>Training the k-NN Classifier</a:t>
          </a:r>
          <a:endParaRPr lang="en-US" sz="2900" kern="1200"/>
        </a:p>
      </dsp:txBody>
      <dsp:txXfrm>
        <a:off x="51133" y="2252988"/>
        <a:ext cx="3683350" cy="945199"/>
      </dsp:txXfrm>
    </dsp:sp>
    <dsp:sp modelId="{7139DB54-0DCD-40E5-9DC2-F04F53B2C4C4}">
      <dsp:nvSpPr>
        <dsp:cNvPr id="0" name=""/>
        <dsp:cNvSpPr/>
      </dsp:nvSpPr>
      <dsp:spPr>
        <a:xfrm rot="5400000">
          <a:off x="6731621" y="460435"/>
          <a:ext cx="837972" cy="6729984"/>
        </a:xfrm>
        <a:prstGeom prst="round2Same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b="0" i="0" kern="1200"/>
            <a:t>Overview of the k-nearest Neighbors (k-NN) algorithm and its role in facial recognition.</a:t>
          </a:r>
          <a:endParaRPr lang="en-US" sz="1300" kern="1200"/>
        </a:p>
        <a:p>
          <a:pPr marL="114300" lvl="1" indent="-114300" algn="l" defTabSz="577850">
            <a:lnSpc>
              <a:spcPct val="90000"/>
            </a:lnSpc>
            <a:spcBef>
              <a:spcPct val="0"/>
            </a:spcBef>
            <a:spcAft>
              <a:spcPct val="15000"/>
            </a:spcAft>
            <a:buChar char="•"/>
          </a:pPr>
          <a:r>
            <a:rPr lang="en-US" sz="1300" b="0" i="0" kern="1200"/>
            <a:t>Explanation of how the algorithm identifies the k nearest neighbors based on feature similarity.</a:t>
          </a:r>
          <a:endParaRPr lang="en-US" sz="1300" kern="1200"/>
        </a:p>
      </dsp:txBody>
      <dsp:txXfrm rot="-5400000">
        <a:off x="3785615" y="3447347"/>
        <a:ext cx="6689078" cy="756160"/>
      </dsp:txXfrm>
    </dsp:sp>
    <dsp:sp modelId="{0EF5BBF1-6EC2-4979-B659-A52467471020}">
      <dsp:nvSpPr>
        <dsp:cNvPr id="0" name=""/>
        <dsp:cNvSpPr/>
      </dsp:nvSpPr>
      <dsp:spPr>
        <a:xfrm>
          <a:off x="0" y="3301694"/>
          <a:ext cx="3785616" cy="104746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b="1" i="0" kern="1200"/>
            <a:t>KNN Algorithm</a:t>
          </a:r>
          <a:endParaRPr lang="en-US" sz="2900" kern="1200"/>
        </a:p>
      </dsp:txBody>
      <dsp:txXfrm>
        <a:off x="51133" y="3352827"/>
        <a:ext cx="3683350" cy="9451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33D682-A970-44FA-AF1A-F366F9836DB0}">
      <dsp:nvSpPr>
        <dsp:cNvPr id="0" name=""/>
        <dsp:cNvSpPr/>
      </dsp:nvSpPr>
      <dsp:spPr>
        <a:xfrm>
          <a:off x="0" y="72008"/>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Microsoft </a:t>
          </a:r>
        </a:p>
      </dsp:txBody>
      <dsp:txXfrm>
        <a:off x="31185" y="103193"/>
        <a:ext cx="10453230" cy="576450"/>
      </dsp:txXfrm>
    </dsp:sp>
    <dsp:sp modelId="{D4B21A05-BC81-482C-A83A-549FC23394F9}">
      <dsp:nvSpPr>
        <dsp:cNvPr id="0" name=""/>
        <dsp:cNvSpPr/>
      </dsp:nvSpPr>
      <dsp:spPr>
        <a:xfrm>
          <a:off x="0" y="7857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Amazon</a:t>
          </a:r>
        </a:p>
      </dsp:txBody>
      <dsp:txXfrm>
        <a:off x="31185" y="816894"/>
        <a:ext cx="10453230" cy="576450"/>
      </dsp:txXfrm>
    </dsp:sp>
    <dsp:sp modelId="{0ACFF1F0-EB65-4FEB-B929-7E38EEFD0B50}">
      <dsp:nvSpPr>
        <dsp:cNvPr id="0" name=""/>
        <dsp:cNvSpPr/>
      </dsp:nvSpPr>
      <dsp:spPr>
        <a:xfrm>
          <a:off x="0" y="14994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Face++(Megvii)</a:t>
          </a:r>
        </a:p>
      </dsp:txBody>
      <dsp:txXfrm>
        <a:off x="31185" y="1530594"/>
        <a:ext cx="10453230" cy="576450"/>
      </dsp:txXfrm>
    </dsp:sp>
    <dsp:sp modelId="{0C9248DE-7948-4A3D-85F3-B0E8EB95E292}">
      <dsp:nvSpPr>
        <dsp:cNvPr id="0" name=""/>
        <dsp:cNvSpPr/>
      </dsp:nvSpPr>
      <dsp:spPr>
        <a:xfrm>
          <a:off x="0" y="22131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Google</a:t>
          </a:r>
        </a:p>
      </dsp:txBody>
      <dsp:txXfrm>
        <a:off x="31185" y="2244294"/>
        <a:ext cx="10453230" cy="576450"/>
      </dsp:txXfrm>
    </dsp:sp>
    <dsp:sp modelId="{3EDC9627-F575-4417-A36D-6B5076E3A7AB}">
      <dsp:nvSpPr>
        <dsp:cNvPr id="0" name=""/>
        <dsp:cNvSpPr/>
      </dsp:nvSpPr>
      <dsp:spPr>
        <a:xfrm>
          <a:off x="0" y="29268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IBM</a:t>
          </a:r>
        </a:p>
      </dsp:txBody>
      <dsp:txXfrm>
        <a:off x="31185" y="2957994"/>
        <a:ext cx="10453230" cy="576450"/>
      </dsp:txXfrm>
    </dsp:sp>
    <dsp:sp modelId="{4905A8EC-D6D7-451C-9688-5FF2994848BD}">
      <dsp:nvSpPr>
        <dsp:cNvPr id="0" name=""/>
        <dsp:cNvSpPr/>
      </dsp:nvSpPr>
      <dsp:spPr>
        <a:xfrm>
          <a:off x="0" y="3640509"/>
          <a:ext cx="10515600" cy="63882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Facebook</a:t>
          </a:r>
        </a:p>
      </dsp:txBody>
      <dsp:txXfrm>
        <a:off x="31185" y="3671694"/>
        <a:ext cx="10453230" cy="5764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813E64-C87B-4854-A83C-93377DEFC8BF}">
      <dsp:nvSpPr>
        <dsp:cNvPr id="0" name=""/>
        <dsp:cNvSpPr/>
      </dsp:nvSpPr>
      <dsp:spPr>
        <a:xfrm>
          <a:off x="0" y="4300"/>
          <a:ext cx="6263640" cy="91601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9FE60C-0F2E-4693-8FC9-5B93F6C6947B}">
      <dsp:nvSpPr>
        <dsp:cNvPr id="0" name=""/>
        <dsp:cNvSpPr/>
      </dsp:nvSpPr>
      <dsp:spPr>
        <a:xfrm>
          <a:off x="277094" y="210403"/>
          <a:ext cx="503807" cy="5038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117A82-962A-4FD6-A904-62408607AA69}">
      <dsp:nvSpPr>
        <dsp:cNvPr id="0" name=""/>
        <dsp:cNvSpPr/>
      </dsp:nvSpPr>
      <dsp:spPr>
        <a:xfrm>
          <a:off x="1057996" y="4300"/>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666750">
            <a:lnSpc>
              <a:spcPct val="100000"/>
            </a:lnSpc>
            <a:spcBef>
              <a:spcPct val="0"/>
            </a:spcBef>
            <a:spcAft>
              <a:spcPct val="35000"/>
            </a:spcAft>
            <a:buNone/>
          </a:pPr>
          <a:r>
            <a:rPr lang="en-US" sz="1500" b="0" i="0" kern="1200"/>
            <a:t>Facial recognition technology has evolved significantly, driven by advancements in deep learning models and algorithms.</a:t>
          </a:r>
          <a:endParaRPr lang="en-US" sz="1500" kern="1200"/>
        </a:p>
      </dsp:txBody>
      <dsp:txXfrm>
        <a:off x="1057996" y="4300"/>
        <a:ext cx="5205643" cy="916014"/>
      </dsp:txXfrm>
    </dsp:sp>
    <dsp:sp modelId="{A917EA01-F487-4437-84B0-5B9F864568CF}">
      <dsp:nvSpPr>
        <dsp:cNvPr id="0" name=""/>
        <dsp:cNvSpPr/>
      </dsp:nvSpPr>
      <dsp:spPr>
        <a:xfrm>
          <a:off x="0" y="1149318"/>
          <a:ext cx="6263640" cy="91601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5A6B5E-B622-42DB-95AF-8D3A7C456602}">
      <dsp:nvSpPr>
        <dsp:cNvPr id="0" name=""/>
        <dsp:cNvSpPr/>
      </dsp:nvSpPr>
      <dsp:spPr>
        <a:xfrm>
          <a:off x="277094" y="1355421"/>
          <a:ext cx="503807" cy="5038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DD070C6-869F-4201-9BBC-8418D2D57CB7}">
      <dsp:nvSpPr>
        <dsp:cNvPr id="0" name=""/>
        <dsp:cNvSpPr/>
      </dsp:nvSpPr>
      <dsp:spPr>
        <a:xfrm>
          <a:off x="1057996" y="1149318"/>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666750">
            <a:lnSpc>
              <a:spcPct val="100000"/>
            </a:lnSpc>
            <a:spcBef>
              <a:spcPct val="0"/>
            </a:spcBef>
            <a:spcAft>
              <a:spcPct val="35000"/>
            </a:spcAft>
            <a:buNone/>
          </a:pPr>
          <a:r>
            <a:rPr lang="en-US" sz="1500" b="0" i="0" kern="1200"/>
            <a:t>Its applications span across various industries, including security, retail, healthcare, and entertainment.</a:t>
          </a:r>
          <a:endParaRPr lang="en-US" sz="1500" kern="1200"/>
        </a:p>
      </dsp:txBody>
      <dsp:txXfrm>
        <a:off x="1057996" y="1149318"/>
        <a:ext cx="5205643" cy="916014"/>
      </dsp:txXfrm>
    </dsp:sp>
    <dsp:sp modelId="{59A6DF5E-990E-4799-AD5E-329CAA35025A}">
      <dsp:nvSpPr>
        <dsp:cNvPr id="0" name=""/>
        <dsp:cNvSpPr/>
      </dsp:nvSpPr>
      <dsp:spPr>
        <a:xfrm>
          <a:off x="0" y="2294336"/>
          <a:ext cx="6263640" cy="91601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9D8379-2673-4947-A6AA-7792B4A6EEC7}">
      <dsp:nvSpPr>
        <dsp:cNvPr id="0" name=""/>
        <dsp:cNvSpPr/>
      </dsp:nvSpPr>
      <dsp:spPr>
        <a:xfrm>
          <a:off x="277094" y="2500440"/>
          <a:ext cx="503807" cy="5038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F1EE651-EAF4-4FB1-A258-EB1443C93400}">
      <dsp:nvSpPr>
        <dsp:cNvPr id="0" name=""/>
        <dsp:cNvSpPr/>
      </dsp:nvSpPr>
      <dsp:spPr>
        <a:xfrm>
          <a:off x="1057996" y="2294336"/>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666750">
            <a:lnSpc>
              <a:spcPct val="100000"/>
            </a:lnSpc>
            <a:spcBef>
              <a:spcPct val="0"/>
            </a:spcBef>
            <a:spcAft>
              <a:spcPct val="35000"/>
            </a:spcAft>
            <a:buNone/>
          </a:pPr>
          <a:r>
            <a:rPr lang="en-US" sz="1500" b="0" i="0" kern="1200"/>
            <a:t>The technology enables tasks such as face detection, verification, identification, and emotion analysis with remarkable precision.</a:t>
          </a:r>
          <a:endParaRPr lang="en-US" sz="1500" kern="1200"/>
        </a:p>
      </dsp:txBody>
      <dsp:txXfrm>
        <a:off x="1057996" y="2294336"/>
        <a:ext cx="5205643" cy="916014"/>
      </dsp:txXfrm>
    </dsp:sp>
    <dsp:sp modelId="{89841513-0F3F-482D-A535-BA4C02F3F5B8}">
      <dsp:nvSpPr>
        <dsp:cNvPr id="0" name=""/>
        <dsp:cNvSpPr/>
      </dsp:nvSpPr>
      <dsp:spPr>
        <a:xfrm>
          <a:off x="0" y="3439354"/>
          <a:ext cx="6263640" cy="91601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89BEE1-3C86-40A2-AE52-E80048267D31}">
      <dsp:nvSpPr>
        <dsp:cNvPr id="0" name=""/>
        <dsp:cNvSpPr/>
      </dsp:nvSpPr>
      <dsp:spPr>
        <a:xfrm>
          <a:off x="277094" y="3645458"/>
          <a:ext cx="503807" cy="5038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5D37C3D-5E3C-49CE-9739-DBAD2F14B0C8}">
      <dsp:nvSpPr>
        <dsp:cNvPr id="0" name=""/>
        <dsp:cNvSpPr/>
      </dsp:nvSpPr>
      <dsp:spPr>
        <a:xfrm>
          <a:off x="1057996" y="3439354"/>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666750">
            <a:lnSpc>
              <a:spcPct val="100000"/>
            </a:lnSpc>
            <a:spcBef>
              <a:spcPct val="0"/>
            </a:spcBef>
            <a:spcAft>
              <a:spcPct val="35000"/>
            </a:spcAft>
            <a:buNone/>
          </a:pPr>
          <a:r>
            <a:rPr lang="en-US" sz="1500" b="0" i="0" kern="1200"/>
            <a:t>While its widespread adoption brings benefits like improved security and personalized experiences, it also raises concerns regarding privacy, ethics, bias, and civil liberties.</a:t>
          </a:r>
          <a:endParaRPr lang="en-US" sz="1500" kern="1200"/>
        </a:p>
      </dsp:txBody>
      <dsp:txXfrm>
        <a:off x="1057996" y="3439354"/>
        <a:ext cx="5205643" cy="916014"/>
      </dsp:txXfrm>
    </dsp:sp>
    <dsp:sp modelId="{38A51E28-7B95-431C-BD60-CA07041BB19C}">
      <dsp:nvSpPr>
        <dsp:cNvPr id="0" name=""/>
        <dsp:cNvSpPr/>
      </dsp:nvSpPr>
      <dsp:spPr>
        <a:xfrm>
          <a:off x="0" y="4584372"/>
          <a:ext cx="6263640" cy="91601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824DE57-A1D4-4C78-ACE3-950089AFB675}">
      <dsp:nvSpPr>
        <dsp:cNvPr id="0" name=""/>
        <dsp:cNvSpPr/>
      </dsp:nvSpPr>
      <dsp:spPr>
        <a:xfrm>
          <a:off x="277094" y="4790476"/>
          <a:ext cx="503807" cy="50380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36E2BCD-AD13-4559-8EF4-936088C6A4E2}">
      <dsp:nvSpPr>
        <dsp:cNvPr id="0" name=""/>
        <dsp:cNvSpPr/>
      </dsp:nvSpPr>
      <dsp:spPr>
        <a:xfrm>
          <a:off x="1057996" y="4584372"/>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666750">
            <a:lnSpc>
              <a:spcPct val="100000"/>
            </a:lnSpc>
            <a:spcBef>
              <a:spcPct val="0"/>
            </a:spcBef>
            <a:spcAft>
              <a:spcPct val="35000"/>
            </a:spcAft>
            <a:buNone/>
          </a:pPr>
          <a:r>
            <a:rPr lang="en-US" sz="1500" b="0" i="0" kern="1200"/>
            <a:t>Addressing these concerns requires careful regulation and responsible deployment to ensure the technology's ethical and fair use while maximizing its potential benefits.</a:t>
          </a:r>
          <a:endParaRPr lang="en-US" sz="1500" kern="1200"/>
        </a:p>
      </dsp:txBody>
      <dsp:txXfrm>
        <a:off x="1057996" y="4584372"/>
        <a:ext cx="5205643" cy="91601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svg>
</file>

<file path=ppt/media/image2.png>
</file>

<file path=ppt/media/image3.jpg>
</file>

<file path=ppt/media/image4.png>
</file>

<file path=ppt/media/image5.svg>
</file>

<file path=ppt/media/image6.png>
</file>

<file path=ppt/media/image7.svg>
</file>

<file path=ppt/media/image8.png>
</file>

<file path=ppt/media/image9.sv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040625-0495-4A18-8F4A-AE3FB80DAD3E}" type="datetimeFigureOut">
              <a:rPr lang="en-IN" smtClean="0"/>
              <a:t>06-05-2024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E86F5D-BD01-491C-89DB-F93BE705F106}" type="slidenum">
              <a:rPr lang="en-IN" smtClean="0"/>
              <a:t>‹#›</a:t>
            </a:fld>
            <a:endParaRPr lang="en-IN"/>
          </a:p>
        </p:txBody>
      </p:sp>
    </p:spTree>
    <p:extLst>
      <p:ext uri="{BB962C8B-B14F-4D97-AF65-F5344CB8AC3E}">
        <p14:creationId xmlns:p14="http://schemas.microsoft.com/office/powerpoint/2010/main" val="3888422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BE86F5D-BD01-491C-89DB-F93BE705F106}" type="slidenum">
              <a:rPr lang="en-IN" smtClean="0"/>
              <a:t>1</a:t>
            </a:fld>
            <a:endParaRPr lang="en-IN"/>
          </a:p>
        </p:txBody>
      </p:sp>
    </p:spTree>
    <p:extLst>
      <p:ext uri="{BB962C8B-B14F-4D97-AF65-F5344CB8AC3E}">
        <p14:creationId xmlns:p14="http://schemas.microsoft.com/office/powerpoint/2010/main" val="836287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highlight>
                  <a:srgbClr val="FFFFFF"/>
                </a:highlight>
                <a:latin typeface="Söhne"/>
              </a:rPr>
              <a:t>Facial recognition is an advanced technology that involves the automated identification or verification of individuals based on their unique facial features. It utilizes algorithms to analyze and compare patterns, shapes, and proportions of facial characteristics captured from images or video frames. By mapping specific facial landmarks such as the distance between eyes, nose shape, and mouth structure, facial recognition systems can accurately match faces against stored databases or identify individuals in real-time. This technology has found widespread applications in security, access control, personal devices, and marketing, fundamentally changing how we interact with digital systems and environments</a:t>
            </a:r>
          </a:p>
          <a:p>
            <a:r>
              <a:rPr lang="en-US" b="0" i="0" dirty="0">
                <a:solidFill>
                  <a:srgbClr val="0D0D0D"/>
                </a:solidFill>
                <a:effectLst/>
                <a:highlight>
                  <a:srgbClr val="FFFFFF"/>
                </a:highlight>
                <a:latin typeface="Söhne"/>
              </a:rPr>
              <a:t>Facial recognition using the K-Nearest Neighbors (KNN) algorithm is a technique that involves identifying or verifying individuals based on their facial features by comparing them to a database of known faces.</a:t>
            </a:r>
            <a:endParaRPr lang="en-IN" dirty="0"/>
          </a:p>
          <a:p>
            <a:endParaRPr lang="en-IN" dirty="0"/>
          </a:p>
        </p:txBody>
      </p:sp>
      <p:sp>
        <p:nvSpPr>
          <p:cNvPr id="4" name="Slide Number Placeholder 3"/>
          <p:cNvSpPr>
            <a:spLocks noGrp="1"/>
          </p:cNvSpPr>
          <p:nvPr>
            <p:ph type="sldNum" sz="quarter" idx="5"/>
          </p:nvPr>
        </p:nvSpPr>
        <p:spPr/>
        <p:txBody>
          <a:bodyPr/>
          <a:lstStyle/>
          <a:p>
            <a:fld id="{3BE86F5D-BD01-491C-89DB-F93BE705F106}" type="slidenum">
              <a:rPr lang="en-IN" smtClean="0"/>
              <a:t>2</a:t>
            </a:fld>
            <a:endParaRPr lang="en-IN"/>
          </a:p>
        </p:txBody>
      </p:sp>
    </p:spTree>
    <p:extLst>
      <p:ext uri="{BB962C8B-B14F-4D97-AF65-F5344CB8AC3E}">
        <p14:creationId xmlns:p14="http://schemas.microsoft.com/office/powerpoint/2010/main" val="2454961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BE86F5D-BD01-491C-89DB-F93BE705F106}" type="slidenum">
              <a:rPr lang="en-IN" smtClean="0"/>
              <a:t>4</a:t>
            </a:fld>
            <a:endParaRPr lang="en-IN"/>
          </a:p>
        </p:txBody>
      </p:sp>
    </p:spTree>
    <p:extLst>
      <p:ext uri="{BB962C8B-B14F-4D97-AF65-F5344CB8AC3E}">
        <p14:creationId xmlns:p14="http://schemas.microsoft.com/office/powerpoint/2010/main" val="3654989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2D4E0-9694-C6C5-51E0-022B33F3A1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CDE460E-18FF-766F-169A-308CEE0DF3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081169D-2382-A064-5433-9DD60F85EED4}"/>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5" name="Footer Placeholder 4">
            <a:extLst>
              <a:ext uri="{FF2B5EF4-FFF2-40B4-BE49-F238E27FC236}">
                <a16:creationId xmlns:a16="http://schemas.microsoft.com/office/drawing/2014/main" id="{EB837836-14DD-0679-5B45-6DE454C511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75B035-B9BE-535D-DF21-C11AE9F5F4D2}"/>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3300137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36C8D-FAAD-B833-8095-82917349E91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99D59BF-2874-97CA-6DD5-3FA9D10F32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254BF60-D9AA-1548-D082-3B31CE742DDF}"/>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5" name="Footer Placeholder 4">
            <a:extLst>
              <a:ext uri="{FF2B5EF4-FFF2-40B4-BE49-F238E27FC236}">
                <a16:creationId xmlns:a16="http://schemas.microsoft.com/office/drawing/2014/main" id="{22F2E578-BCCC-9A85-72BF-16F6B3D6A41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283AEB1-D438-43F3-70B0-394C89799C5B}"/>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532052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E56A29-54FA-2879-3B3E-4E462587717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E20339F-F817-DE6C-621D-91498FEE97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5CB940E-AEE5-FC5E-DDCC-6244A7721DE0}"/>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5" name="Footer Placeholder 4">
            <a:extLst>
              <a:ext uri="{FF2B5EF4-FFF2-40B4-BE49-F238E27FC236}">
                <a16:creationId xmlns:a16="http://schemas.microsoft.com/office/drawing/2014/main" id="{8AA1301F-AA20-891F-6B9A-24C1819716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2EA1D5-A996-B6F2-DA8A-8E3ECD32BDE0}"/>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3382451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D497A-B660-0B8C-4F7A-0057DE69779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14BBB9D-7D1F-C7F4-D875-CC64970A83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6A5B2C-1BB3-D79F-7A23-C48EBD42E186}"/>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5" name="Footer Placeholder 4">
            <a:extLst>
              <a:ext uri="{FF2B5EF4-FFF2-40B4-BE49-F238E27FC236}">
                <a16:creationId xmlns:a16="http://schemas.microsoft.com/office/drawing/2014/main" id="{5F348540-F0BE-258F-0FC7-4BA7A1F9B6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F30CEA-3C73-091D-D821-7096CABD5D62}"/>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1074432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45FB6-7EEF-31D9-0F02-19EB3E6C08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2F173E5-2CC2-D152-D3CF-50AD76BB9C4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060FE5-5189-DC27-F6F9-19B14DE03318}"/>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5" name="Footer Placeholder 4">
            <a:extLst>
              <a:ext uri="{FF2B5EF4-FFF2-40B4-BE49-F238E27FC236}">
                <a16:creationId xmlns:a16="http://schemas.microsoft.com/office/drawing/2014/main" id="{F131B6DD-3B2D-4DC1-BDF0-806E72D2CC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A2D54D-F404-C18E-FE5D-C08D0A328BD9}"/>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2967827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469FA-8E5F-EE06-C964-BACD9297D0B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E06A84B-D0B2-26D2-1E90-06FFB541840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373F895-0157-8C39-7333-DD871A7C2F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D689AD4-08BE-62AF-5C33-EFEB2A3CC82D}"/>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6" name="Footer Placeholder 5">
            <a:extLst>
              <a:ext uri="{FF2B5EF4-FFF2-40B4-BE49-F238E27FC236}">
                <a16:creationId xmlns:a16="http://schemas.microsoft.com/office/drawing/2014/main" id="{2AFE6A0B-A122-1C06-D92E-912837CC18C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142E2A-CCF8-EE8A-1E84-B1CDA3F8A9CF}"/>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4045010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958B7-8BAA-E07C-1630-F832D179354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876B91C-4794-FE7D-B9BC-98407921FD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34027E-7F23-4315-8535-1F8FF90213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0D9AE45-DF1C-7698-C5B8-37A79AB9C1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A95C592-BE7B-C113-B998-452210505A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1AF2410-BABD-EDEB-B86E-04AF4C9D1D88}"/>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8" name="Footer Placeholder 7">
            <a:extLst>
              <a:ext uri="{FF2B5EF4-FFF2-40B4-BE49-F238E27FC236}">
                <a16:creationId xmlns:a16="http://schemas.microsoft.com/office/drawing/2014/main" id="{254209C0-E168-A380-CC4C-21912E80DBA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C7863CC-D7DF-7544-347E-E065F740912B}"/>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2494891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375AD-0042-FAD3-0D60-785BC4952AD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1B840D2-882F-6D06-33BD-BA196EEAB649}"/>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4" name="Footer Placeholder 3">
            <a:extLst>
              <a:ext uri="{FF2B5EF4-FFF2-40B4-BE49-F238E27FC236}">
                <a16:creationId xmlns:a16="http://schemas.microsoft.com/office/drawing/2014/main" id="{C2743820-FB8E-2300-047D-0BDFCF5E70F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AB06813-87F4-BCF9-290C-02E6C58D0C32}"/>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1304419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7846B9-DFBF-DD93-B622-BB23B0C23599}"/>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3" name="Footer Placeholder 2">
            <a:extLst>
              <a:ext uri="{FF2B5EF4-FFF2-40B4-BE49-F238E27FC236}">
                <a16:creationId xmlns:a16="http://schemas.microsoft.com/office/drawing/2014/main" id="{DB57B889-48A7-D8F9-0933-2C65E295E83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A0E4AE9-79AA-69C2-EB96-6834A4D278BF}"/>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3647595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29379-4EB0-BFDE-C141-D598F4959A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BF849F4-7743-EC1F-E3A5-D576AB5DA2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DFF0E35-4588-EEE9-0CA0-C983BF49C9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0D7A66-6302-EBB1-5983-441235D4BC79}"/>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6" name="Footer Placeholder 5">
            <a:extLst>
              <a:ext uri="{FF2B5EF4-FFF2-40B4-BE49-F238E27FC236}">
                <a16:creationId xmlns:a16="http://schemas.microsoft.com/office/drawing/2014/main" id="{C62B0459-58B9-744E-B035-1D60901A5AB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A7E7D0A-AC94-9247-3A9A-1EC5FD527CD1}"/>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2321123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10BF5-2B88-C8B1-EE30-1751731608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88654AC-D356-5406-C068-361E3557E1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F525166-9317-77DF-3FFE-6A9D8BBAA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A0FF5B-09BB-7215-C70F-99F8E7677754}"/>
              </a:ext>
            </a:extLst>
          </p:cNvPr>
          <p:cNvSpPr>
            <a:spLocks noGrp="1"/>
          </p:cNvSpPr>
          <p:nvPr>
            <p:ph type="dt" sz="half" idx="10"/>
          </p:nvPr>
        </p:nvSpPr>
        <p:spPr/>
        <p:txBody>
          <a:bodyPr/>
          <a:lstStyle/>
          <a:p>
            <a:fld id="{16C2236A-21A8-4677-A0AE-9C42D77C95C2}" type="datetimeFigureOut">
              <a:rPr lang="en-IN" smtClean="0"/>
              <a:t>06-05-2024</a:t>
            </a:fld>
            <a:endParaRPr lang="en-IN"/>
          </a:p>
        </p:txBody>
      </p:sp>
      <p:sp>
        <p:nvSpPr>
          <p:cNvPr id="6" name="Footer Placeholder 5">
            <a:extLst>
              <a:ext uri="{FF2B5EF4-FFF2-40B4-BE49-F238E27FC236}">
                <a16:creationId xmlns:a16="http://schemas.microsoft.com/office/drawing/2014/main" id="{00F52A5D-C718-0C05-7277-D0E185F57E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86F43E-941B-DDA8-9D61-9C6DC6F1D7A4}"/>
              </a:ext>
            </a:extLst>
          </p:cNvPr>
          <p:cNvSpPr>
            <a:spLocks noGrp="1"/>
          </p:cNvSpPr>
          <p:nvPr>
            <p:ph type="sldNum" sz="quarter" idx="12"/>
          </p:nvPr>
        </p:nvSpPr>
        <p:spPr/>
        <p:txBody>
          <a:bodyPr/>
          <a:lstStyle/>
          <a:p>
            <a:fld id="{BB999C3D-84D9-4F49-AB03-0C1AB5104620}" type="slidenum">
              <a:rPr lang="en-IN" smtClean="0"/>
              <a:t>‹#›</a:t>
            </a:fld>
            <a:endParaRPr lang="en-IN"/>
          </a:p>
        </p:txBody>
      </p:sp>
    </p:spTree>
    <p:extLst>
      <p:ext uri="{BB962C8B-B14F-4D97-AF65-F5344CB8AC3E}">
        <p14:creationId xmlns:p14="http://schemas.microsoft.com/office/powerpoint/2010/main" val="59532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4BD08A-4390-0AA1-7623-55337F6A9F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71636BB-7183-5C6C-6338-A0BCBBC37C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7ED4AB-FD79-4604-D282-A1F37BB849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6C2236A-21A8-4677-A0AE-9C42D77C95C2}" type="datetimeFigureOut">
              <a:rPr lang="en-IN" smtClean="0"/>
              <a:t>06-05-2024</a:t>
            </a:fld>
            <a:endParaRPr lang="en-IN"/>
          </a:p>
        </p:txBody>
      </p:sp>
      <p:sp>
        <p:nvSpPr>
          <p:cNvPr id="5" name="Footer Placeholder 4">
            <a:extLst>
              <a:ext uri="{FF2B5EF4-FFF2-40B4-BE49-F238E27FC236}">
                <a16:creationId xmlns:a16="http://schemas.microsoft.com/office/drawing/2014/main" id="{F4758114-6DF3-C3ED-7FA5-1E7B456B69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C0805F80-45E3-1736-03E7-99F1F67B9E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B999C3D-84D9-4F49-AB03-0C1AB5104620}" type="slidenum">
              <a:rPr lang="en-IN" smtClean="0"/>
              <a:t>‹#›</a:t>
            </a:fld>
            <a:endParaRPr lang="en-IN"/>
          </a:p>
        </p:txBody>
      </p:sp>
    </p:spTree>
    <p:extLst>
      <p:ext uri="{BB962C8B-B14F-4D97-AF65-F5344CB8AC3E}">
        <p14:creationId xmlns:p14="http://schemas.microsoft.com/office/powerpoint/2010/main" val="18923961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hemeOverride" Target="../theme/themeOverride1.xm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A94871E-96FC-4ADE-815B-41A636E34F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6CE1F8-FFF8-8727-F9BF-648C2BDFA177}"/>
              </a:ext>
            </a:extLst>
          </p:cNvPr>
          <p:cNvSpPr>
            <a:spLocks noGrp="1"/>
          </p:cNvSpPr>
          <p:nvPr>
            <p:ph type="ctrTitle"/>
          </p:nvPr>
        </p:nvSpPr>
        <p:spPr>
          <a:xfrm>
            <a:off x="640080" y="320040"/>
            <a:ext cx="6692827" cy="3892669"/>
          </a:xfrm>
        </p:spPr>
        <p:txBody>
          <a:bodyPr>
            <a:normAutofit/>
          </a:bodyPr>
          <a:lstStyle/>
          <a:p>
            <a:pPr algn="l"/>
            <a:r>
              <a:rPr lang="en-US" sz="6600" b="1" kern="1200" dirty="0">
                <a:latin typeface="Times New Roman" panose="02020603050405020304" pitchFamily="18" charset="0"/>
                <a:cs typeface="Times New Roman" panose="02020603050405020304" pitchFamily="18" charset="0"/>
              </a:rPr>
              <a:t>Real-Time Face Recognition</a:t>
            </a:r>
            <a:endParaRPr lang="en-IN" sz="66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C36B51D9-3099-66E8-32D9-72B1D9877C9B}"/>
              </a:ext>
            </a:extLst>
          </p:cNvPr>
          <p:cNvSpPr>
            <a:spLocks noGrp="1"/>
          </p:cNvSpPr>
          <p:nvPr>
            <p:ph type="subTitle" idx="1"/>
          </p:nvPr>
        </p:nvSpPr>
        <p:spPr>
          <a:xfrm>
            <a:off x="640080" y="4631161"/>
            <a:ext cx="6692827" cy="1569486"/>
          </a:xfrm>
        </p:spPr>
        <p:txBody>
          <a:bodyPr>
            <a:normAutofit/>
          </a:bodyPr>
          <a:lstStyle/>
          <a:p>
            <a:pPr marL="0" indent="0" algn="l">
              <a:buNone/>
            </a:pPr>
            <a:r>
              <a:rPr lang="en-US" b="1" kern="1200">
                <a:latin typeface="Times New Roman" panose="02020603050405020304" pitchFamily="18" charset="0"/>
                <a:cs typeface="Times New Roman" panose="02020603050405020304" pitchFamily="18" charset="0"/>
              </a:rPr>
              <a:t>Presented by</a:t>
            </a:r>
          </a:p>
          <a:p>
            <a:pPr marL="0" indent="0" algn="l">
              <a:buNone/>
            </a:pPr>
            <a:r>
              <a:rPr lang="en-US" b="1" kern="1200">
                <a:latin typeface="Times New Roman" panose="02020603050405020304" pitchFamily="18" charset="0"/>
                <a:cs typeface="Times New Roman" panose="02020603050405020304" pitchFamily="18" charset="0"/>
              </a:rPr>
              <a:t>Rashed Syed</a:t>
            </a:r>
          </a:p>
          <a:p>
            <a:pPr marL="0" indent="0" algn="l">
              <a:buNone/>
            </a:pPr>
            <a:endParaRPr lang="en-US" kern="1200">
              <a:latin typeface="Times New Roman" panose="02020603050405020304" pitchFamily="18" charset="0"/>
              <a:cs typeface="Times New Roman" panose="02020603050405020304" pitchFamily="18" charset="0"/>
            </a:endParaRPr>
          </a:p>
          <a:p>
            <a:pPr algn="l"/>
            <a:endParaRPr lang="en-IN"/>
          </a:p>
        </p:txBody>
      </p:sp>
      <p:sp>
        <p:nvSpPr>
          <p:cNvPr id="21"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5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and white logo&#10;&#10;Description automatically generated">
            <a:extLst>
              <a:ext uri="{FF2B5EF4-FFF2-40B4-BE49-F238E27FC236}">
                <a16:creationId xmlns:a16="http://schemas.microsoft.com/office/drawing/2014/main" id="{4106A1FC-B202-2C46-FC3C-231E05542F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81544" y="1267079"/>
            <a:ext cx="4087368" cy="4087368"/>
          </a:xfrm>
          <a:prstGeom prst="rect">
            <a:avLst/>
          </a:prstGeom>
        </p:spPr>
      </p:pic>
      <p:pic>
        <p:nvPicPr>
          <p:cNvPr id="15" name="Audio 14">
            <a:hlinkClick r:id="" action="ppaction://media"/>
            <a:extLst>
              <a:ext uri="{FF2B5EF4-FFF2-40B4-BE49-F238E27FC236}">
                <a16:creationId xmlns:a16="http://schemas.microsoft.com/office/drawing/2014/main" id="{D0C3202B-316C-0B02-36E6-8554CA72239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65917100"/>
      </p:ext>
    </p:extLst>
  </p:cSld>
  <p:clrMapOvr>
    <a:masterClrMapping/>
  </p:clrMapOvr>
  <mc:AlternateContent xmlns:mc="http://schemas.openxmlformats.org/markup-compatibility/2006">
    <mc:Choice xmlns:p14="http://schemas.microsoft.com/office/powerpoint/2010/main" Requires="p14">
      <p:transition spd="slow" p14:dur="2000" advTm="16470"/>
    </mc:Choice>
    <mc:Fallback>
      <p:transition spd="slow" advTm="16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DCC231C8-C761-4B31-9B1C-C6D19248C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A47C4E-A012-8588-82CD-5577A8DF4896}"/>
              </a:ext>
            </a:extLst>
          </p:cNvPr>
          <p:cNvSpPr>
            <a:spLocks noGrp="1"/>
          </p:cNvSpPr>
          <p:nvPr>
            <p:ph type="title"/>
          </p:nvPr>
        </p:nvSpPr>
        <p:spPr>
          <a:xfrm>
            <a:off x="838200" y="557189"/>
            <a:ext cx="3374136" cy="5567891"/>
          </a:xfrm>
        </p:spPr>
        <p:txBody>
          <a:bodyPr>
            <a:normAutofit/>
          </a:bodyPr>
          <a:lstStyle/>
          <a:p>
            <a:r>
              <a:rPr lang="en-US" sz="5200"/>
              <a:t>Conclusion </a:t>
            </a:r>
            <a:endParaRPr lang="en-IN" sz="5200"/>
          </a:p>
        </p:txBody>
      </p:sp>
      <p:graphicFrame>
        <p:nvGraphicFramePr>
          <p:cNvPr id="5" name="Content Placeholder 2">
            <a:extLst>
              <a:ext uri="{FF2B5EF4-FFF2-40B4-BE49-F238E27FC236}">
                <a16:creationId xmlns:a16="http://schemas.microsoft.com/office/drawing/2014/main" id="{60D197E8-9078-7505-2E11-E881F9E42F10}"/>
              </a:ext>
            </a:extLst>
          </p:cNvPr>
          <p:cNvGraphicFramePr>
            <a:graphicFrameLocks noGrp="1"/>
          </p:cNvGraphicFramePr>
          <p:nvPr>
            <p:ph idx="1"/>
            <p:extLst>
              <p:ext uri="{D42A27DB-BD31-4B8C-83A1-F6EECF244321}">
                <p14:modId xmlns:p14="http://schemas.microsoft.com/office/powerpoint/2010/main" val="2717808329"/>
              </p:ext>
            </p:extLst>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9" name="Audio 18">
            <a:hlinkClick r:id="" action="ppaction://media"/>
            <a:extLst>
              <a:ext uri="{FF2B5EF4-FFF2-40B4-BE49-F238E27FC236}">
                <a16:creationId xmlns:a16="http://schemas.microsoft.com/office/drawing/2014/main" id="{AF807B93-A22A-45F1-2D2F-3A89C86DDE68}"/>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47544004"/>
      </p:ext>
    </p:extLst>
  </p:cSld>
  <p:clrMapOvr>
    <a:masterClrMapping/>
  </p:clrMapOvr>
  <mc:AlternateContent xmlns:mc="http://schemas.openxmlformats.org/markup-compatibility/2006">
    <mc:Choice xmlns:p14="http://schemas.microsoft.com/office/powerpoint/2010/main" Requires="p14">
      <p:transition spd="slow" p14:dur="2000" advTm="15225"/>
    </mc:Choice>
    <mc:Fallback>
      <p:transition spd="slow" advTm="152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AFC44A6-F767-E832-4514-8A8D8BA09193}"/>
              </a:ext>
            </a:extLst>
          </p:cNvPr>
          <p:cNvSpPr>
            <a:spLocks noGrp="1"/>
          </p:cNvSpPr>
          <p:nvPr>
            <p:ph idx="1"/>
          </p:nvPr>
        </p:nvSpPr>
        <p:spPr>
          <a:xfrm>
            <a:off x="457201" y="2405894"/>
            <a:ext cx="6367112" cy="3542519"/>
          </a:xfrm>
        </p:spPr>
        <p:txBody>
          <a:bodyPr anchor="t">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3600" dirty="0">
                <a:latin typeface="Times New Roman" panose="02020603050405020304" pitchFamily="18" charset="0"/>
                <a:cs typeface="Times New Roman" panose="02020603050405020304" pitchFamily="18" charset="0"/>
              </a:rPr>
              <a:t>Thank you for your attention! </a:t>
            </a:r>
            <a:endParaRPr lang="en-IN" sz="3600" dirty="0">
              <a:latin typeface="Times New Roman" panose="02020603050405020304" pitchFamily="18" charset="0"/>
              <a:cs typeface="Times New Roman" panose="02020603050405020304" pitchFamily="18" charset="0"/>
            </a:endParaRPr>
          </a:p>
        </p:txBody>
      </p:sp>
      <p:sp>
        <p:nvSpPr>
          <p:cNvPr id="64" name="Rectangle 63">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descr="A blue and white logo&#10;&#10;Description automatically generated">
            <a:extLst>
              <a:ext uri="{FF2B5EF4-FFF2-40B4-BE49-F238E27FC236}">
                <a16:creationId xmlns:a16="http://schemas.microsoft.com/office/drawing/2014/main" id="{3672FB80-F9E3-9C5E-9361-39146C3578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5967" y="1359681"/>
            <a:ext cx="4170530" cy="4170530"/>
          </a:xfrm>
          <a:prstGeom prst="rect">
            <a:avLst/>
          </a:prstGeom>
        </p:spPr>
      </p:pic>
    </p:spTree>
    <p:extLst>
      <p:ext uri="{BB962C8B-B14F-4D97-AF65-F5344CB8AC3E}">
        <p14:creationId xmlns:p14="http://schemas.microsoft.com/office/powerpoint/2010/main" val="3947158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6D66FC-DFC9-EFBD-ED8B-E608C8A563CE}"/>
              </a:ext>
            </a:extLst>
          </p:cNvPr>
          <p:cNvSpPr>
            <a:spLocks noGrp="1"/>
          </p:cNvSpPr>
          <p:nvPr>
            <p:ph type="title"/>
          </p:nvPr>
        </p:nvSpPr>
        <p:spPr>
          <a:xfrm>
            <a:off x="838201" y="365125"/>
            <a:ext cx="5251316" cy="1807305"/>
          </a:xfrm>
        </p:spPr>
        <p:txBody>
          <a:bodyPr>
            <a:normAutofit/>
          </a:bodyPr>
          <a:lstStyle/>
          <a:p>
            <a:r>
              <a:rPr lang="en-US" b="1" dirty="0"/>
              <a:t>Introduction:</a:t>
            </a:r>
            <a:endParaRPr lang="en-IN" b="1" dirty="0"/>
          </a:p>
        </p:txBody>
      </p:sp>
      <p:sp>
        <p:nvSpPr>
          <p:cNvPr id="27" name="Content Placeholder 2">
            <a:extLst>
              <a:ext uri="{FF2B5EF4-FFF2-40B4-BE49-F238E27FC236}">
                <a16:creationId xmlns:a16="http://schemas.microsoft.com/office/drawing/2014/main" id="{ADB45663-000A-095B-9D6F-FEAFA648053B}"/>
              </a:ext>
            </a:extLst>
          </p:cNvPr>
          <p:cNvSpPr>
            <a:spLocks noGrp="1"/>
          </p:cNvSpPr>
          <p:nvPr>
            <p:ph idx="1"/>
          </p:nvPr>
        </p:nvSpPr>
        <p:spPr>
          <a:xfrm>
            <a:off x="698503" y="1578543"/>
            <a:ext cx="5527664" cy="4914332"/>
          </a:xfrm>
        </p:spPr>
        <p:txBody>
          <a:bodyPr>
            <a:noAutofit/>
          </a:bodyPr>
          <a:lstStyle/>
          <a:p>
            <a:pPr marL="514350" indent="-5143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Facial recognition technology has rapidly evolved, leveraging advanced algorithms to analyze and identify unique facial features for various applications.</a:t>
            </a:r>
          </a:p>
          <a:p>
            <a:pPr marL="514350" indent="-5143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Among the array of algorithms used in facial recognition, the k-nearest Neighbors (k-NN) algorithm has gained traction for its simplicity and efficiency in classifying data points based on their similarity to neighboring instances.</a:t>
            </a:r>
          </a:p>
          <a:p>
            <a:pPr marL="514350" indent="-5143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By examining the intricacies of facial recognition through the lens of k-NN, we aim to provide a comprehensive understanding of the principles, methodologies, and practical considerations involved in this technology.</a:t>
            </a:r>
          </a:p>
          <a:p>
            <a:pPr marL="514350" indent="-5143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Key areas of exploration include data collection, preprocessing techniques, feature extraction methods, classifier training, and the execution of real-time recognition tasks</a:t>
            </a:r>
          </a:p>
          <a:p>
            <a:pPr algn="just"/>
            <a:endParaRPr lang="en-US" sz="1800" b="0" i="0" dirty="0">
              <a:effectLst/>
              <a:highlight>
                <a:srgbClr val="FFFFFF"/>
              </a:highlight>
              <a:latin typeface="Times New Roman" panose="02020603050405020304" pitchFamily="18" charset="0"/>
              <a:cs typeface="Times New Roman" panose="02020603050405020304" pitchFamily="18" charset="0"/>
            </a:endParaRPr>
          </a:p>
          <a:p>
            <a:pPr marL="0" indent="0" algn="just">
              <a:buNone/>
            </a:pPr>
            <a:endParaRPr lang="en-US" sz="1800" b="0" i="0" dirty="0">
              <a:effectLst/>
              <a:highlight>
                <a:srgbClr val="FFFFFF"/>
              </a:highlight>
              <a:latin typeface="Times New Roman" panose="02020603050405020304" pitchFamily="18"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p:txBody>
      </p:sp>
      <p:pic>
        <p:nvPicPr>
          <p:cNvPr id="7" name="Picture 6" descr="A face scanning system on a black background&#10;&#10;Description automatically generated">
            <a:extLst>
              <a:ext uri="{FF2B5EF4-FFF2-40B4-BE49-F238E27FC236}">
                <a16:creationId xmlns:a16="http://schemas.microsoft.com/office/drawing/2014/main" id="{7A83A54C-0938-7D3C-304A-7E72DD84D4D0}"/>
              </a:ext>
            </a:extLst>
          </p:cNvPr>
          <p:cNvPicPr>
            <a:picLocks noChangeAspect="1"/>
          </p:cNvPicPr>
          <p:nvPr/>
        </p:nvPicPr>
        <p:blipFill rotWithShape="1">
          <a:blip r:embed="rId5">
            <a:extLst>
              <a:ext uri="{28A0092B-C50C-407E-A947-70E740481C1C}">
                <a14:useLocalDpi xmlns:a14="http://schemas.microsoft.com/office/drawing/2010/main" val="0"/>
              </a:ext>
            </a:extLst>
          </a:blip>
          <a:srcRect l="25943" r="20368"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18" name="Audio 17">
            <a:hlinkClick r:id="" action="ppaction://media"/>
            <a:extLst>
              <a:ext uri="{FF2B5EF4-FFF2-40B4-BE49-F238E27FC236}">
                <a16:creationId xmlns:a16="http://schemas.microsoft.com/office/drawing/2014/main" id="{B0EBE77D-A70E-921C-2C6F-9D59300EA79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61793815"/>
      </p:ext>
    </p:extLst>
  </p:cSld>
  <p:clrMapOvr>
    <a:masterClrMapping/>
  </p:clrMapOvr>
  <mc:AlternateContent xmlns:mc="http://schemas.openxmlformats.org/markup-compatibility/2006">
    <mc:Choice xmlns:p14="http://schemas.microsoft.com/office/powerpoint/2010/main" Requires="p14">
      <p:transition spd="slow" p14:dur="2000" advTm="52079"/>
    </mc:Choice>
    <mc:Fallback>
      <p:transition spd="slow" advTm="52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A5525A-6A0F-41CC-8A3A-2F362BA7A685}"/>
              </a:ext>
            </a:extLst>
          </p:cNvPr>
          <p:cNvSpPr>
            <a:spLocks noGrp="1"/>
          </p:cNvSpPr>
          <p:nvPr>
            <p:ph type="title"/>
          </p:nvPr>
        </p:nvSpPr>
        <p:spPr>
          <a:xfrm>
            <a:off x="1245072" y="1289765"/>
            <a:ext cx="3651101" cy="4270963"/>
          </a:xfrm>
        </p:spPr>
        <p:txBody>
          <a:bodyPr anchor="ctr">
            <a:normAutofit/>
          </a:bodyPr>
          <a:lstStyle/>
          <a:p>
            <a:pPr algn="ctr"/>
            <a:r>
              <a:rPr lang="en-US" sz="3600" dirty="0">
                <a:solidFill>
                  <a:srgbClr val="FFFFFF"/>
                </a:solidFill>
              </a:rPr>
              <a:t>Utilization of deep learning across various industries</a:t>
            </a:r>
            <a:endParaRPr lang="en-IN" sz="3600" dirty="0">
              <a:solidFill>
                <a:srgbClr val="FFFFFF"/>
              </a:solidFill>
            </a:endParaRPr>
          </a:p>
        </p:txBody>
      </p:sp>
      <p:sp>
        <p:nvSpPr>
          <p:cNvPr id="20"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22"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43" name="Content Placeholder 10">
            <a:extLst>
              <a:ext uri="{FF2B5EF4-FFF2-40B4-BE49-F238E27FC236}">
                <a16:creationId xmlns:a16="http://schemas.microsoft.com/office/drawing/2014/main" id="{2E7980BE-9DE0-87C4-448E-1849410B6AA9}"/>
              </a:ext>
            </a:extLst>
          </p:cNvPr>
          <p:cNvSpPr>
            <a:spLocks noGrp="1"/>
          </p:cNvSpPr>
          <p:nvPr>
            <p:ph idx="1"/>
          </p:nvPr>
        </p:nvSpPr>
        <p:spPr>
          <a:xfrm>
            <a:off x="6025421" y="279133"/>
            <a:ext cx="5167994" cy="6487427"/>
          </a:xfrm>
        </p:spPr>
        <p:txBody>
          <a:bodyPr anchor="ctr">
            <a:normAutofit/>
          </a:bodyPr>
          <a:lstStyle/>
          <a:p>
            <a:pPr marL="0" indent="0" algn="just">
              <a:buNone/>
            </a:pPr>
            <a:r>
              <a:rPr lang="en-US" sz="1800" b="1"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Healthcare</a:t>
            </a:r>
            <a:r>
              <a:rPr lang="en-US" sz="1800" b="0"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a:t>
            </a:r>
          </a:p>
          <a:p>
            <a:pPr algn="just">
              <a:buFont typeface="Arial" panose="020B0604020202020204" pitchFamily="34" charset="0"/>
              <a:buChar char="•"/>
            </a:pPr>
            <a:r>
              <a:rPr lang="en-US" sz="1800" b="0"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Deep learning improves medical image analysis and disease diagnosis.</a:t>
            </a:r>
          </a:p>
          <a:p>
            <a:pPr algn="just">
              <a:buFont typeface="Arial" panose="020B0604020202020204" pitchFamily="34" charset="0"/>
              <a:buChar char="•"/>
            </a:pPr>
            <a:r>
              <a:rPr lang="en-US" sz="1800" b="0"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Applications include MRI and X-ray interpretation and genomics research.</a:t>
            </a:r>
          </a:p>
          <a:p>
            <a:pPr marL="0" indent="0" algn="just">
              <a:buNone/>
            </a:pPr>
            <a:r>
              <a:rPr lang="en-US" sz="1800" b="1"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Transportation:</a:t>
            </a:r>
          </a:p>
          <a:p>
            <a:pPr algn="just">
              <a:buFont typeface="Arial" panose="020B0604020202020204" pitchFamily="34" charset="0"/>
              <a:buChar char="•"/>
            </a:pPr>
            <a:r>
              <a:rPr lang="en-US" sz="1800" b="0"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Deep learning advances autonomous vehicles and intelligent transportation systems.</a:t>
            </a:r>
          </a:p>
          <a:p>
            <a:pPr algn="just">
              <a:buFont typeface="Arial" panose="020B0604020202020204" pitchFamily="34" charset="0"/>
              <a:buChar char="•"/>
            </a:pPr>
            <a:r>
              <a:rPr lang="en-US" sz="1800" b="0"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Used for object detection, lane detection, and predictive maintenance.</a:t>
            </a:r>
          </a:p>
          <a:p>
            <a:pPr marL="0" indent="0" algn="just">
              <a:buNone/>
            </a:pPr>
            <a:r>
              <a:rPr lang="en-US" sz="1800" b="1"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Security:</a:t>
            </a:r>
          </a:p>
          <a:p>
            <a:pPr algn="just">
              <a:buFont typeface="Arial" panose="020B0604020202020204" pitchFamily="34" charset="0"/>
              <a:buChar char="•"/>
            </a:pPr>
            <a:r>
              <a:rPr lang="en-US" sz="1800" b="0"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Deep learning enhances security through facial recognition and video surveillance.</a:t>
            </a:r>
          </a:p>
          <a:p>
            <a:pPr algn="just">
              <a:buFont typeface="Arial" panose="020B0604020202020204" pitchFamily="34" charset="0"/>
              <a:buChar char="•"/>
            </a:pPr>
            <a:r>
              <a:rPr lang="en-US" sz="1800" b="0" i="0" dirty="0">
                <a:solidFill>
                  <a:schemeClr val="tx1">
                    <a:alpha val="80000"/>
                  </a:schemeClr>
                </a:solidFill>
                <a:effectLst/>
                <a:highlight>
                  <a:srgbClr val="FFFFFF"/>
                </a:highlight>
                <a:latin typeface="Times New Roman" panose="02020603050405020304" pitchFamily="18" charset="0"/>
                <a:cs typeface="Times New Roman" panose="02020603050405020304" pitchFamily="18" charset="0"/>
              </a:rPr>
              <a:t>Applications include threat detection, anomaly detection, and cybersecurity.</a:t>
            </a:r>
          </a:p>
          <a:p>
            <a:pPr algn="just"/>
            <a:endParaRPr lang="en-IN" sz="1800" dirty="0">
              <a:solidFill>
                <a:schemeClr val="tx1">
                  <a:alpha val="80000"/>
                </a:schemeClr>
              </a:solidFill>
              <a:latin typeface="Times New Roman" panose="02020603050405020304" pitchFamily="18" charset="0"/>
              <a:cs typeface="Times New Roman" panose="02020603050405020304" pitchFamily="18" charset="0"/>
            </a:endParaRPr>
          </a:p>
        </p:txBody>
      </p:sp>
      <p:sp>
        <p:nvSpPr>
          <p:cNvPr id="2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26" name="Straight Connector 25">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pic>
        <p:nvPicPr>
          <p:cNvPr id="9" name="Audio 8">
            <a:hlinkClick r:id="" action="ppaction://media"/>
            <a:extLst>
              <a:ext uri="{FF2B5EF4-FFF2-40B4-BE49-F238E27FC236}">
                <a16:creationId xmlns:a16="http://schemas.microsoft.com/office/drawing/2014/main" id="{59713746-3305-8167-4D21-DCB7A34EF1B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31757892"/>
      </p:ext>
    </p:extLst>
  </p:cSld>
  <p:clrMapOvr>
    <a:masterClrMapping/>
  </p:clrMapOvr>
  <mc:AlternateContent xmlns:mc="http://schemas.openxmlformats.org/markup-compatibility/2006">
    <mc:Choice xmlns:p14="http://schemas.microsoft.com/office/powerpoint/2010/main" Requires="p14">
      <p:transition spd="slow" p14:dur="2000" advTm="12354"/>
    </mc:Choice>
    <mc:Fallback>
      <p:transition spd="slow" advTm="12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09B01-2B2E-96D2-D54D-1B13AC379430}"/>
              </a:ext>
            </a:extLst>
          </p:cNvPr>
          <p:cNvSpPr>
            <a:spLocks noGrp="1"/>
          </p:cNvSpPr>
          <p:nvPr>
            <p:ph type="title"/>
          </p:nvPr>
        </p:nvSpPr>
        <p:spPr/>
        <p:txBody>
          <a:bodyPr/>
          <a:lstStyle/>
          <a:p>
            <a:r>
              <a:rPr lang="en-US"/>
              <a:t>Facial recognition with K-NN</a:t>
            </a:r>
            <a:endParaRPr lang="en-IN" dirty="0"/>
          </a:p>
        </p:txBody>
      </p:sp>
      <p:graphicFrame>
        <p:nvGraphicFramePr>
          <p:cNvPr id="5" name="Content Placeholder 2">
            <a:extLst>
              <a:ext uri="{FF2B5EF4-FFF2-40B4-BE49-F238E27FC236}">
                <a16:creationId xmlns:a16="http://schemas.microsoft.com/office/drawing/2014/main" id="{C344C9A9-890F-E71D-C535-9E1EB68184E3}"/>
              </a:ext>
            </a:extLst>
          </p:cNvPr>
          <p:cNvGraphicFramePr>
            <a:graphicFrameLocks noGrp="1"/>
          </p:cNvGraphicFramePr>
          <p:nvPr>
            <p:ph idx="1"/>
            <p:extLst>
              <p:ext uri="{D42A27DB-BD31-4B8C-83A1-F6EECF244321}">
                <p14:modId xmlns:p14="http://schemas.microsoft.com/office/powerpoint/2010/main" val="123676527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8" name="Audio 7">
            <a:hlinkClick r:id="" action="ppaction://media"/>
            <a:extLst>
              <a:ext uri="{FF2B5EF4-FFF2-40B4-BE49-F238E27FC236}">
                <a16:creationId xmlns:a16="http://schemas.microsoft.com/office/drawing/2014/main" id="{7D4D2494-D90D-5267-29BC-6C2C9C8134A4}"/>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99039292"/>
      </p:ext>
    </p:extLst>
  </p:cSld>
  <p:clrMapOvr>
    <a:masterClrMapping/>
  </p:clrMapOvr>
  <mc:AlternateContent xmlns:mc="http://schemas.openxmlformats.org/markup-compatibility/2006">
    <mc:Choice xmlns:p14="http://schemas.microsoft.com/office/powerpoint/2010/main" Requires="p14">
      <p:transition spd="slow" p14:dur="2000" advTm="42685"/>
    </mc:Choice>
    <mc:Fallback>
      <p:transition spd="slow" advTm="42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ontent Placeholder 2">
            <a:extLst>
              <a:ext uri="{FF2B5EF4-FFF2-40B4-BE49-F238E27FC236}">
                <a16:creationId xmlns:a16="http://schemas.microsoft.com/office/drawing/2014/main" id="{9852D215-7880-59BD-CEC5-9F1FD5BCBA9A}"/>
              </a:ext>
            </a:extLst>
          </p:cNvPr>
          <p:cNvSpPr>
            <a:spLocks noGrp="1"/>
          </p:cNvSpPr>
          <p:nvPr>
            <p:ph idx="1"/>
          </p:nvPr>
        </p:nvSpPr>
        <p:spPr>
          <a:xfrm>
            <a:off x="838200" y="1929384"/>
            <a:ext cx="10515600" cy="4251960"/>
          </a:xfrm>
        </p:spPr>
        <p:txBody>
          <a:bodyPr>
            <a:normAutofit/>
          </a:bodyPr>
          <a:lstStyle/>
          <a:p>
            <a:pPr marL="514350" indent="-514350">
              <a:buFont typeface="+mj-lt"/>
              <a:buAutoNum type="arabicPeriod" startAt="5"/>
            </a:pPr>
            <a:r>
              <a:rPr lang="en-US" sz="1900" b="1" i="0">
                <a:effectLst/>
                <a:highlight>
                  <a:srgbClr val="FFFFFF"/>
                </a:highlight>
                <a:latin typeface="Times New Roman" panose="02020603050405020304" pitchFamily="18" charset="0"/>
                <a:cs typeface="Times New Roman" panose="02020603050405020304" pitchFamily="18" charset="0"/>
              </a:rPr>
              <a:t>Distance Calculation</a:t>
            </a:r>
          </a:p>
          <a:p>
            <a:pPr marL="457200" lvl="1" indent="0">
              <a:buNone/>
            </a:pPr>
            <a:r>
              <a:rPr lang="en-US" sz="1900" b="0" i="0">
                <a:effectLst/>
                <a:highlight>
                  <a:srgbClr val="FFFFFF"/>
                </a:highlight>
                <a:latin typeface="Times New Roman" panose="02020603050405020304" pitchFamily="18" charset="0"/>
                <a:cs typeface="Times New Roman" panose="02020603050405020304" pitchFamily="18" charset="0"/>
              </a:rPr>
              <a:t>1. Calculation of distances between feature vectors to measure similarity.</a:t>
            </a:r>
          </a:p>
          <a:p>
            <a:pPr marL="457200" lvl="1" indent="0">
              <a:buNone/>
            </a:pPr>
            <a:r>
              <a:rPr lang="en-US" sz="1900" b="0" i="0">
                <a:effectLst/>
                <a:highlight>
                  <a:srgbClr val="FFFFFF"/>
                </a:highlight>
                <a:latin typeface="Times New Roman" panose="02020603050405020304" pitchFamily="18" charset="0"/>
                <a:cs typeface="Times New Roman" panose="02020603050405020304" pitchFamily="18" charset="0"/>
              </a:rPr>
              <a:t>2. Common distance metrics such as Euclidean distance or cosine similarity.</a:t>
            </a:r>
          </a:p>
          <a:p>
            <a:pPr>
              <a:buFont typeface="+mj-lt"/>
              <a:buAutoNum type="arabicPeriod" startAt="5"/>
            </a:pPr>
            <a:r>
              <a:rPr lang="en-US" sz="1900" b="1" i="0">
                <a:effectLst/>
                <a:highlight>
                  <a:srgbClr val="FFFFFF"/>
                </a:highlight>
                <a:latin typeface="Times New Roman" panose="02020603050405020304" pitchFamily="18" charset="0"/>
                <a:cs typeface="Times New Roman" panose="02020603050405020304" pitchFamily="18" charset="0"/>
              </a:rPr>
              <a:t>Nearest Neighbors Selection</a:t>
            </a:r>
          </a:p>
          <a:p>
            <a:pPr marL="742950" lvl="1" indent="-285750">
              <a:buFont typeface="+mj-lt"/>
              <a:buAutoNum type="arabicPeriod"/>
            </a:pPr>
            <a:r>
              <a:rPr lang="en-US" sz="1900" b="0" i="0">
                <a:effectLst/>
                <a:highlight>
                  <a:srgbClr val="FFFFFF"/>
                </a:highlight>
                <a:latin typeface="Times New Roman" panose="02020603050405020304" pitchFamily="18" charset="0"/>
                <a:cs typeface="Times New Roman" panose="02020603050405020304" pitchFamily="18" charset="0"/>
              </a:rPr>
              <a:t>Selection of the k nearest neighbors based on calculated distances.</a:t>
            </a:r>
          </a:p>
          <a:p>
            <a:pPr marL="742950" lvl="1" indent="-285750">
              <a:buFont typeface="+mj-lt"/>
              <a:buAutoNum type="arabicPeriod"/>
            </a:pPr>
            <a:r>
              <a:rPr lang="en-US" sz="1900" b="0" i="0">
                <a:effectLst/>
                <a:highlight>
                  <a:srgbClr val="FFFFFF"/>
                </a:highlight>
                <a:latin typeface="Times New Roman" panose="02020603050405020304" pitchFamily="18" charset="0"/>
                <a:cs typeface="Times New Roman" panose="02020603050405020304" pitchFamily="18" charset="0"/>
              </a:rPr>
              <a:t>Determining the most similar facial feature vectors to the input image.</a:t>
            </a:r>
          </a:p>
          <a:p>
            <a:pPr>
              <a:buFont typeface="+mj-lt"/>
              <a:buAutoNum type="arabicPeriod" startAt="5"/>
            </a:pPr>
            <a:r>
              <a:rPr lang="en-US" sz="1900" b="1" i="0">
                <a:effectLst/>
                <a:highlight>
                  <a:srgbClr val="FFFFFF"/>
                </a:highlight>
                <a:latin typeface="Times New Roman" panose="02020603050405020304" pitchFamily="18" charset="0"/>
                <a:cs typeface="Times New Roman" panose="02020603050405020304" pitchFamily="18" charset="0"/>
              </a:rPr>
              <a:t>Classification</a:t>
            </a:r>
          </a:p>
          <a:p>
            <a:pPr marL="742950" lvl="1" indent="-285750">
              <a:buFont typeface="+mj-lt"/>
              <a:buAutoNum type="arabicPeriod"/>
            </a:pPr>
            <a:r>
              <a:rPr lang="en-US" sz="1900" b="0" i="0">
                <a:effectLst/>
                <a:highlight>
                  <a:srgbClr val="FFFFFF"/>
                </a:highlight>
                <a:latin typeface="Times New Roman" panose="02020603050405020304" pitchFamily="18" charset="0"/>
                <a:cs typeface="Times New Roman" panose="02020603050405020304" pitchFamily="18" charset="0"/>
              </a:rPr>
              <a:t>Assigning a class label to the input image based on the majority class among the nearest neighbors.</a:t>
            </a:r>
          </a:p>
          <a:p>
            <a:pPr marL="742950" lvl="1" indent="-285750">
              <a:buFont typeface="+mj-lt"/>
              <a:buAutoNum type="arabicPeriod"/>
            </a:pPr>
            <a:r>
              <a:rPr lang="en-US" sz="1900" b="0" i="0">
                <a:effectLst/>
                <a:highlight>
                  <a:srgbClr val="FFFFFF"/>
                </a:highlight>
                <a:latin typeface="Times New Roman" panose="02020603050405020304" pitchFamily="18" charset="0"/>
                <a:cs typeface="Times New Roman" panose="02020603050405020304" pitchFamily="18" charset="0"/>
              </a:rPr>
              <a:t>Determining the recognized individual or classifying the input image as unknown.</a:t>
            </a:r>
          </a:p>
          <a:p>
            <a:pPr>
              <a:buFont typeface="+mj-lt"/>
              <a:buAutoNum type="arabicPeriod" startAt="5"/>
            </a:pPr>
            <a:r>
              <a:rPr lang="en-US" sz="1900" b="1" i="0">
                <a:effectLst/>
                <a:highlight>
                  <a:srgbClr val="FFFFFF"/>
                </a:highlight>
                <a:latin typeface="Times New Roman" panose="02020603050405020304" pitchFamily="18" charset="0"/>
                <a:cs typeface="Times New Roman" panose="02020603050405020304" pitchFamily="18" charset="0"/>
              </a:rPr>
              <a:t>Recognition</a:t>
            </a:r>
          </a:p>
          <a:p>
            <a:pPr marL="742950" lvl="1" indent="-285750">
              <a:buFont typeface="+mj-lt"/>
              <a:buAutoNum type="arabicPeriod"/>
            </a:pPr>
            <a:r>
              <a:rPr lang="en-US" sz="1900" b="0" i="0">
                <a:effectLst/>
                <a:highlight>
                  <a:srgbClr val="FFFFFF"/>
                </a:highlight>
                <a:latin typeface="Times New Roman" panose="02020603050405020304" pitchFamily="18" charset="0"/>
                <a:cs typeface="Times New Roman" panose="02020603050405020304" pitchFamily="18" charset="0"/>
              </a:rPr>
              <a:t>Application of the trained k-NN classifier for real-time facial recognition tasks.</a:t>
            </a:r>
          </a:p>
          <a:p>
            <a:pPr marL="742950" lvl="1" indent="-285750">
              <a:buFont typeface="+mj-lt"/>
              <a:buAutoNum type="arabicPeriod"/>
            </a:pPr>
            <a:r>
              <a:rPr lang="en-US" sz="1900" b="0" i="0">
                <a:effectLst/>
                <a:highlight>
                  <a:srgbClr val="FFFFFF"/>
                </a:highlight>
                <a:latin typeface="Times New Roman" panose="02020603050405020304" pitchFamily="18" charset="0"/>
                <a:cs typeface="Times New Roman" panose="02020603050405020304" pitchFamily="18" charset="0"/>
              </a:rPr>
              <a:t>Identifying individuals based on their facial features using the trained model.</a:t>
            </a:r>
          </a:p>
          <a:p>
            <a:endParaRPr lang="en-IN" sz="1900">
              <a:latin typeface="Times New Roman" panose="02020603050405020304" pitchFamily="18" charset="0"/>
              <a:cs typeface="Times New Roman" panose="02020603050405020304" pitchFamily="18" charset="0"/>
            </a:endParaRPr>
          </a:p>
        </p:txBody>
      </p:sp>
      <p:pic>
        <p:nvPicPr>
          <p:cNvPr id="10" name="Audio 9">
            <a:hlinkClick r:id="" action="ppaction://media"/>
            <a:extLst>
              <a:ext uri="{FF2B5EF4-FFF2-40B4-BE49-F238E27FC236}">
                <a16:creationId xmlns:a16="http://schemas.microsoft.com/office/drawing/2014/main" id="{EEC90143-8331-5EB5-3EDA-AC4F7C6297E9}"/>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67753100"/>
      </p:ext>
    </p:extLst>
  </p:cSld>
  <p:clrMapOvr>
    <a:masterClrMapping/>
  </p:clrMapOvr>
  <mc:AlternateContent xmlns:mc="http://schemas.openxmlformats.org/markup-compatibility/2006">
    <mc:Choice xmlns:p14="http://schemas.microsoft.com/office/powerpoint/2010/main" Requires="p14">
      <p:transition spd="slow" p14:dur="2000" advTm="76936"/>
    </mc:Choice>
    <mc:Fallback>
      <p:transition spd="slow" advTm="76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0B4F95-E84C-6A41-A3B0-767B275B75A5}"/>
              </a:ext>
            </a:extLst>
          </p:cNvPr>
          <p:cNvSpPr>
            <a:spLocks noGrp="1"/>
          </p:cNvSpPr>
          <p:nvPr>
            <p:ph type="title"/>
          </p:nvPr>
        </p:nvSpPr>
        <p:spPr>
          <a:xfrm>
            <a:off x="841248" y="548640"/>
            <a:ext cx="3600860" cy="5431536"/>
          </a:xfrm>
        </p:spPr>
        <p:txBody>
          <a:bodyPr>
            <a:normAutofit/>
          </a:bodyPr>
          <a:lstStyle/>
          <a:p>
            <a:r>
              <a:rPr lang="en-US" sz="5000"/>
              <a:t>The Future Landscape of Facial Recognition:</a:t>
            </a:r>
            <a:endParaRPr lang="en-IN" sz="5000"/>
          </a:p>
        </p:txBody>
      </p:sp>
      <p:sp>
        <p:nvSpPr>
          <p:cNvPr id="31"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2">
            <a:extLst>
              <a:ext uri="{FF2B5EF4-FFF2-40B4-BE49-F238E27FC236}">
                <a16:creationId xmlns:a16="http://schemas.microsoft.com/office/drawing/2014/main" id="{52F6FF70-5D17-C640-D52E-0E2BDC2E0359}"/>
              </a:ext>
            </a:extLst>
          </p:cNvPr>
          <p:cNvSpPr>
            <a:spLocks noGrp="1"/>
          </p:cNvSpPr>
          <p:nvPr>
            <p:ph idx="1"/>
          </p:nvPr>
        </p:nvSpPr>
        <p:spPr>
          <a:xfrm>
            <a:off x="5126418" y="552091"/>
            <a:ext cx="6224335" cy="5431536"/>
          </a:xfrm>
        </p:spPr>
        <p:txBody>
          <a:bodyPr anchor="ctr">
            <a:normAutofit/>
          </a:bodyPr>
          <a:lstStyle/>
          <a:p>
            <a:pPr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3D Facial Recognition Advancements:</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Transition from 2D to 3D facial recognition technology.</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Depth information enhances accuracy and reliability.</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Improved performance in challenging conditions like lighting variations and facial expressions.</a:t>
            </a:r>
          </a:p>
          <a:p>
            <a:pPr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Emotion Recognition Integration:</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Integration of emotion recognition in facial recognition systems.</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Applications in marketing, healthcare, and human-computer interaction.</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Enables more personalized and empathetic interactions.</a:t>
            </a:r>
          </a:p>
          <a:p>
            <a:pPr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Age Progression and Regression Capabilities:</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Advancements enabling age progression and regression predictions.</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Potential applications in forensic science and missing persons cases.</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Personalized healthcare opportunities for understanding aging patterns.</a:t>
            </a:r>
          </a:p>
        </p:txBody>
      </p:sp>
      <p:pic>
        <p:nvPicPr>
          <p:cNvPr id="10" name="Audio 9">
            <a:hlinkClick r:id="" action="ppaction://media"/>
            <a:extLst>
              <a:ext uri="{FF2B5EF4-FFF2-40B4-BE49-F238E27FC236}">
                <a16:creationId xmlns:a16="http://schemas.microsoft.com/office/drawing/2014/main" id="{F249AE33-3BA4-3965-6795-2592E4E2359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54476379"/>
      </p:ext>
    </p:extLst>
  </p:cSld>
  <p:clrMapOvr>
    <a:masterClrMapping/>
  </p:clrMapOvr>
  <mc:AlternateContent xmlns:mc="http://schemas.openxmlformats.org/markup-compatibility/2006">
    <mc:Choice xmlns:p14="http://schemas.microsoft.com/office/powerpoint/2010/main" Requires="p14">
      <p:transition spd="slow" p14:dur="2000" advTm="71720"/>
    </mc:Choice>
    <mc:Fallback>
      <p:transition spd="slow" advTm="717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Arc 25">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2F6FF70-5D17-C640-D52E-0E2BDC2E0359}"/>
              </a:ext>
            </a:extLst>
          </p:cNvPr>
          <p:cNvSpPr>
            <a:spLocks noGrp="1"/>
          </p:cNvSpPr>
          <p:nvPr>
            <p:ph idx="1"/>
          </p:nvPr>
        </p:nvSpPr>
        <p:spPr>
          <a:xfrm>
            <a:off x="481263" y="477998"/>
            <a:ext cx="10872537" cy="5698965"/>
          </a:xfrm>
        </p:spPr>
        <p:txBody>
          <a:bodyPr>
            <a:normAutofit/>
          </a:bodyPr>
          <a:lstStyle/>
          <a:p>
            <a:pPr marL="514350" indent="-514350" algn="just">
              <a:buFont typeface="+mj-lt"/>
              <a:buAutoNum type="arabicPeriod" startAt="4"/>
            </a:pPr>
            <a:r>
              <a:rPr lang="en-US" sz="1800" b="0" i="0" dirty="0">
                <a:effectLst/>
                <a:highlight>
                  <a:srgbClr val="FFFFFF"/>
                </a:highlight>
                <a:latin typeface="Times New Roman" panose="02020603050405020304" pitchFamily="18" charset="0"/>
                <a:cs typeface="Times New Roman" panose="02020603050405020304" pitchFamily="18" charset="0"/>
              </a:rPr>
              <a:t>Enhancing Performance in Challenging Environments:</a:t>
            </a:r>
          </a:p>
          <a:p>
            <a:pPr marL="914400" lvl="1" indent="-457200" algn="just">
              <a:buFont typeface="+mj-lt"/>
              <a:buAutoNum type="arabicPeriod" startAt="4"/>
            </a:pPr>
            <a:r>
              <a:rPr lang="en-US" sz="1800" b="0" i="0" dirty="0">
                <a:effectLst/>
                <a:highlight>
                  <a:srgbClr val="FFFFFF"/>
                </a:highlight>
                <a:latin typeface="Times New Roman" panose="02020603050405020304" pitchFamily="18" charset="0"/>
                <a:cs typeface="Times New Roman" panose="02020603050405020304" pitchFamily="18" charset="0"/>
              </a:rPr>
              <a:t>Focus on improving facial recognition in challenging conditions.</a:t>
            </a:r>
          </a:p>
          <a:p>
            <a:pPr marL="914400" lvl="1" indent="-457200" algn="just">
              <a:buFont typeface="+mj-lt"/>
              <a:buAutoNum type="arabicPeriod" startAt="4"/>
            </a:pPr>
            <a:r>
              <a:rPr lang="en-US" sz="1800" b="0" i="0" dirty="0">
                <a:effectLst/>
                <a:highlight>
                  <a:srgbClr val="FFFFFF"/>
                </a:highlight>
                <a:latin typeface="Times New Roman" panose="02020603050405020304" pitchFamily="18" charset="0"/>
                <a:cs typeface="Times New Roman" panose="02020603050405020304" pitchFamily="18" charset="0"/>
              </a:rPr>
              <a:t>Techniques like robust feature extraction and domain adaptation.</a:t>
            </a:r>
          </a:p>
          <a:p>
            <a:pPr marL="914400" lvl="1" indent="-457200" algn="just">
              <a:buFont typeface="+mj-lt"/>
              <a:buAutoNum type="arabicPeriod" startAt="4"/>
            </a:pPr>
            <a:r>
              <a:rPr lang="en-US" sz="1800" b="0" i="0" dirty="0">
                <a:effectLst/>
                <a:highlight>
                  <a:srgbClr val="FFFFFF"/>
                </a:highlight>
                <a:latin typeface="Times New Roman" panose="02020603050405020304" pitchFamily="18" charset="0"/>
                <a:cs typeface="Times New Roman" panose="02020603050405020304" pitchFamily="18" charset="0"/>
              </a:rPr>
              <a:t>Aimed at boosting system robustness in low-light, crowded, and noisy environments.</a:t>
            </a:r>
          </a:p>
          <a:p>
            <a:pPr algn="just">
              <a:buFont typeface="+mj-lt"/>
              <a:buAutoNum type="arabicPeriod" startAt="4"/>
            </a:pPr>
            <a:r>
              <a:rPr lang="en-US" sz="1800" b="0" i="0" dirty="0">
                <a:effectLst/>
                <a:highlight>
                  <a:srgbClr val="FFFFFF"/>
                </a:highlight>
                <a:latin typeface="Times New Roman" panose="02020603050405020304" pitchFamily="18" charset="0"/>
                <a:cs typeface="Times New Roman" panose="02020603050405020304" pitchFamily="18" charset="0"/>
              </a:rPr>
              <a:t>Privacy-Preserving Techniques Implementation:</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Integration of privacy-preserving techniques in facial recognition.</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Methods include federated learning, differential privacy, and secure computation.</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Balancing facial recognition model training and deployment with individual privacy protection.</a:t>
            </a:r>
          </a:p>
          <a:p>
            <a:pPr algn="just">
              <a:buFont typeface="+mj-lt"/>
              <a:buAutoNum type="arabicPeriod" startAt="4"/>
            </a:pPr>
            <a:r>
              <a:rPr lang="en-US" sz="1800" b="0" i="0" dirty="0">
                <a:effectLst/>
                <a:highlight>
                  <a:srgbClr val="FFFFFF"/>
                </a:highlight>
                <a:latin typeface="Times New Roman" panose="02020603050405020304" pitchFamily="18" charset="0"/>
                <a:cs typeface="Times New Roman" panose="02020603050405020304" pitchFamily="18" charset="0"/>
              </a:rPr>
              <a:t>Ethical and Regulatory Considerations:</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Establishment of ethical guidelines and regulatory frameworks.</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Collaboration among policymakers, industry, and civil society.</a:t>
            </a:r>
          </a:p>
          <a:p>
            <a:pPr marL="742950" lvl="1" indent="-285750" algn="just">
              <a:buFont typeface="+mj-lt"/>
              <a:buAutoNum type="arabicPeriod"/>
            </a:pPr>
            <a:r>
              <a:rPr lang="en-US" sz="1800" b="0" i="0" dirty="0">
                <a:effectLst/>
                <a:highlight>
                  <a:srgbClr val="FFFFFF"/>
                </a:highlight>
                <a:latin typeface="Times New Roman" panose="02020603050405020304" pitchFamily="18" charset="0"/>
                <a:cs typeface="Times New Roman" panose="02020603050405020304" pitchFamily="18" charset="0"/>
              </a:rPr>
              <a:t>Addressing concerns related to bias, discrimination, privacy, and human rights in facial recognition technology deployment.</a:t>
            </a:r>
          </a:p>
          <a:p>
            <a:pPr algn="just"/>
            <a:endParaRPr lang="en-IN" sz="1800" dirty="0">
              <a:latin typeface="Times New Roman" panose="02020603050405020304" pitchFamily="18" charset="0"/>
              <a:cs typeface="Times New Roman" panose="02020603050405020304" pitchFamily="18" charset="0"/>
            </a:endParaRPr>
          </a:p>
        </p:txBody>
      </p:sp>
      <p:pic>
        <p:nvPicPr>
          <p:cNvPr id="10" name="Audio 9">
            <a:hlinkClick r:id="" action="ppaction://media"/>
            <a:extLst>
              <a:ext uri="{FF2B5EF4-FFF2-40B4-BE49-F238E27FC236}">
                <a16:creationId xmlns:a16="http://schemas.microsoft.com/office/drawing/2014/main" id="{D9DCDD3B-08A1-992A-C1FF-1DDB9311F45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90435892"/>
      </p:ext>
    </p:extLst>
  </p:cSld>
  <p:clrMapOvr>
    <a:masterClrMapping/>
  </p:clrMapOvr>
  <mc:AlternateContent xmlns:mc="http://schemas.openxmlformats.org/markup-compatibility/2006">
    <mc:Choice xmlns:p14="http://schemas.microsoft.com/office/powerpoint/2010/main" Requires="p14">
      <p:transition spd="slow" p14:dur="2000" advTm="50380"/>
    </mc:Choice>
    <mc:Fallback>
      <p:transition spd="slow" advTm="503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5ED8D-B34C-BDB8-4705-A8B8762C7058}"/>
              </a:ext>
            </a:extLst>
          </p:cNvPr>
          <p:cNvSpPr>
            <a:spLocks noGrp="1"/>
          </p:cNvSpPr>
          <p:nvPr>
            <p:ph type="title"/>
          </p:nvPr>
        </p:nvSpPr>
        <p:spPr/>
        <p:txBody>
          <a:bodyPr/>
          <a:lstStyle/>
          <a:p>
            <a:r>
              <a:rPr lang="en-US"/>
              <a:t>Leading innovators in Facial Recognition Technology:</a:t>
            </a:r>
            <a:endParaRPr lang="en-IN" dirty="0"/>
          </a:p>
        </p:txBody>
      </p:sp>
      <p:graphicFrame>
        <p:nvGraphicFramePr>
          <p:cNvPr id="5" name="Content Placeholder 2">
            <a:extLst>
              <a:ext uri="{FF2B5EF4-FFF2-40B4-BE49-F238E27FC236}">
                <a16:creationId xmlns:a16="http://schemas.microsoft.com/office/drawing/2014/main" id="{46CC388B-2183-038F-3E21-49AE5CB97249}"/>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2" name="Audio 11">
            <a:hlinkClick r:id="" action="ppaction://media"/>
            <a:extLst>
              <a:ext uri="{FF2B5EF4-FFF2-40B4-BE49-F238E27FC236}">
                <a16:creationId xmlns:a16="http://schemas.microsoft.com/office/drawing/2014/main" id="{8E264E83-BB0E-331D-5E67-403824A4C1AC}"/>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51052010"/>
      </p:ext>
    </p:extLst>
  </p:cSld>
  <p:clrMapOvr>
    <a:masterClrMapping/>
  </p:clrMapOvr>
  <mc:AlternateContent xmlns:mc="http://schemas.openxmlformats.org/markup-compatibility/2006">
    <mc:Choice xmlns:p14="http://schemas.microsoft.com/office/powerpoint/2010/main" Requires="p14">
      <p:transition spd="slow" p14:dur="2000" advTm="22364"/>
    </mc:Choice>
    <mc:Fallback>
      <p:transition spd="slow" advTm="223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6E6E6"/>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C62D55A-900E-83C9-42B1-0C600BE6840A}"/>
              </a:ext>
            </a:extLst>
          </p:cNvPr>
          <p:cNvSpPr>
            <a:spLocks noGrp="1"/>
          </p:cNvSpPr>
          <p:nvPr>
            <p:ph type="title"/>
          </p:nvPr>
        </p:nvSpPr>
        <p:spPr>
          <a:xfrm>
            <a:off x="838200" y="253397"/>
            <a:ext cx="10515600" cy="1273233"/>
          </a:xfrm>
        </p:spPr>
        <p:txBody>
          <a:bodyPr>
            <a:normAutofit/>
          </a:bodyPr>
          <a:lstStyle/>
          <a:p>
            <a:r>
              <a:rPr lang="en-US" sz="4000"/>
              <a:t>Limitations of Facial Recognition </a:t>
            </a:r>
            <a:endParaRPr lang="en-IN" sz="4000"/>
          </a:p>
        </p:txBody>
      </p:sp>
      <p:sp>
        <p:nvSpPr>
          <p:cNvPr id="14" name="Rectangle 13">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0094A7BC-DD9F-7C38-356A-89D63CC8BB23}"/>
              </a:ext>
            </a:extLst>
          </p:cNvPr>
          <p:cNvSpPr>
            <a:spLocks noGrp="1"/>
          </p:cNvSpPr>
          <p:nvPr>
            <p:ph idx="1"/>
          </p:nvPr>
        </p:nvSpPr>
        <p:spPr>
          <a:xfrm>
            <a:off x="838200" y="2478024"/>
            <a:ext cx="10515600" cy="3694176"/>
          </a:xfrm>
        </p:spPr>
        <p:txBody>
          <a:bodyPr>
            <a:normAutofit/>
          </a:bodyPr>
          <a:lstStyle/>
          <a:p>
            <a:pPr>
              <a:spcAft>
                <a:spcPts val="800"/>
              </a:spcAft>
            </a:pPr>
            <a:r>
              <a:rPr lang="en-IN" sz="1900" b="1" i="1" kern="100" dirty="0">
                <a:effectLst/>
                <a:latin typeface="Times New Roman" panose="02020603050405020304" pitchFamily="18" charset="0"/>
                <a:ea typeface="Calibri" panose="020F0502020204030204" pitchFamily="34" charset="0"/>
                <a:cs typeface="Times New Roman" panose="02020603050405020304" pitchFamily="18" charset="0"/>
              </a:rPr>
              <a:t>Potential for Misuse and Abuse</a:t>
            </a:r>
            <a:r>
              <a:rPr lang="en-IN" sz="1900" kern="100" dirty="0">
                <a:effectLst/>
                <a:latin typeface="Times New Roman" panose="02020603050405020304" pitchFamily="18" charset="0"/>
                <a:ea typeface="Calibri" panose="020F0502020204030204" pitchFamily="34" charset="0"/>
                <a:cs typeface="Times New Roman" panose="02020603050405020304" pitchFamily="18" charset="0"/>
              </a:rPr>
              <a:t>: Authoritarian governments or individuals may abuse facial recognition technology for population surveillance and control. Inadequate protections run the risk of violating people's right to privacy and civil liberties. For example, the technology might make it possible to track people's movements in great detail, which could result in discrimination and exclusion from public life.</a:t>
            </a:r>
            <a:endParaRPr lang="en-IN" sz="1900"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sz="1900" b="1" i="1" kern="100" dirty="0">
                <a:effectLst/>
                <a:latin typeface="Times New Roman" panose="02020603050405020304" pitchFamily="18" charset="0"/>
                <a:ea typeface="Calibri" panose="020F0502020204030204" pitchFamily="34" charset="0"/>
                <a:cs typeface="Times New Roman" panose="02020603050405020304" pitchFamily="18" charset="0"/>
              </a:rPr>
              <a:t>Ethical Dilemmas:</a:t>
            </a:r>
            <a:r>
              <a:rPr lang="en-IN" sz="1900" kern="100" dirty="0">
                <a:effectLst/>
                <a:latin typeface="Times New Roman" panose="02020603050405020304" pitchFamily="18" charset="0"/>
                <a:ea typeface="Calibri" panose="020F0502020204030204" pitchFamily="34" charset="0"/>
                <a:cs typeface="Times New Roman" panose="02020603050405020304" pitchFamily="18" charset="0"/>
              </a:rPr>
              <a:t> Although facial recognition can unlock smartphones and provide personalized experiences, its widespread use without oversight creates ethical questions. Individual rights and societal values must be carefully considered to weigh the advantages of technology against any potential risks.</a:t>
            </a:r>
            <a:endParaRPr lang="en-IN" sz="1900"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sz="1900" b="1" i="1" kern="100" dirty="0">
                <a:effectLst/>
                <a:latin typeface="Times New Roman" panose="02020603050405020304" pitchFamily="18" charset="0"/>
                <a:ea typeface="Calibri" panose="020F0502020204030204" pitchFamily="34" charset="0"/>
                <a:cs typeface="Times New Roman" panose="02020603050405020304" pitchFamily="18" charset="0"/>
              </a:rPr>
              <a:t>Bias and Inaccuracy:</a:t>
            </a:r>
            <a:r>
              <a:rPr lang="en-IN" sz="1900" kern="100" dirty="0">
                <a:effectLst/>
                <a:latin typeface="Times New Roman" panose="02020603050405020304" pitchFamily="18" charset="0"/>
                <a:ea typeface="Calibri" panose="020F0502020204030204" pitchFamily="34" charset="0"/>
                <a:cs typeface="Times New Roman" panose="02020603050405020304" pitchFamily="18" charset="0"/>
              </a:rPr>
              <a:t> Facial recognition systems may exhibit bias and inaccuracies, particularly concerning different demographic groups. Imbalanced datasets and variations in false positive or false negative rates across racial minorities can result in disproportionate impacts on marginalized communities. This perpetuates existing disparities and undermines fairness and equity.</a:t>
            </a:r>
            <a:endParaRPr lang="en-IN" sz="19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900" dirty="0"/>
          </a:p>
        </p:txBody>
      </p:sp>
      <p:pic>
        <p:nvPicPr>
          <p:cNvPr id="20" name="Audio 19">
            <a:hlinkClick r:id="" action="ppaction://media"/>
            <a:extLst>
              <a:ext uri="{FF2B5EF4-FFF2-40B4-BE49-F238E27FC236}">
                <a16:creationId xmlns:a16="http://schemas.microsoft.com/office/drawing/2014/main" id="{A25EDCA3-893F-FFB8-EBFE-8FC6A06FC25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09142840"/>
      </p:ext>
    </p:extLst>
  </p:cSld>
  <p:clrMapOvr>
    <a:masterClrMapping/>
  </p:clrMapOvr>
  <mc:AlternateContent xmlns:mc="http://schemas.openxmlformats.org/markup-compatibility/2006">
    <mc:Choice xmlns:p14="http://schemas.microsoft.com/office/powerpoint/2010/main" Requires="p14">
      <p:transition spd="slow" p14:dur="2000" advTm="91448"/>
    </mc:Choice>
    <mc:Fallback>
      <p:transition spd="slow" advTm="91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158</TotalTime>
  <Words>1083</Words>
  <Application>Microsoft Office PowerPoint</Application>
  <PresentationFormat>Widescreen</PresentationFormat>
  <Paragraphs>93</Paragraphs>
  <Slides>11</Slides>
  <Notes>3</Notes>
  <HiddenSlides>0</HiddenSlides>
  <MMClips>10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Aptos</vt:lpstr>
      <vt:lpstr>Aptos Display</vt:lpstr>
      <vt:lpstr>Arial</vt:lpstr>
      <vt:lpstr>Calibri</vt:lpstr>
      <vt:lpstr>Söhne</vt:lpstr>
      <vt:lpstr>Times New Roman</vt:lpstr>
      <vt:lpstr>Office Theme</vt:lpstr>
      <vt:lpstr>Real-Time Face Recognition</vt:lpstr>
      <vt:lpstr>Introduction:</vt:lpstr>
      <vt:lpstr>Utilization of deep learning across various industries</vt:lpstr>
      <vt:lpstr>Facial recognition with K-NN</vt:lpstr>
      <vt:lpstr>PowerPoint Presentation</vt:lpstr>
      <vt:lpstr>The Future Landscape of Facial Recognition:</vt:lpstr>
      <vt:lpstr>PowerPoint Presentation</vt:lpstr>
      <vt:lpstr>Leading innovators in Facial Recognition Technology:</vt:lpstr>
      <vt:lpstr>Limitations of Facial Recognition </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Real-Time Face Recognition </dc:title>
  <dc:creator>Syed Rashed</dc:creator>
  <cp:lastModifiedBy>Syed Rashed</cp:lastModifiedBy>
  <cp:revision>4</cp:revision>
  <dcterms:created xsi:type="dcterms:W3CDTF">2024-05-06T00:03:26Z</dcterms:created>
  <dcterms:modified xsi:type="dcterms:W3CDTF">2024-05-07T03:19:42Z</dcterms:modified>
</cp:coreProperties>
</file>

<file path=docProps/thumbnail.jpeg>
</file>